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5" r:id="rId6"/>
  </p:sldMasterIdLst>
  <p:notesMasterIdLst>
    <p:notesMasterId r:id="rId16"/>
  </p:notesMasterIdLst>
  <p:handoutMasterIdLst>
    <p:handoutMasterId r:id="rId17"/>
  </p:handoutMasterIdLst>
  <p:sldIdLst>
    <p:sldId id="470" r:id="rId7"/>
    <p:sldId id="575" r:id="rId8"/>
    <p:sldId id="576" r:id="rId9"/>
    <p:sldId id="578" r:id="rId10"/>
    <p:sldId id="579" r:id="rId11"/>
    <p:sldId id="580" r:id="rId12"/>
    <p:sldId id="577" r:id="rId13"/>
    <p:sldId id="471" r:id="rId14"/>
    <p:sldId id="486" r:id="rId15"/>
  </p:sldIdLst>
  <p:sldSz cx="9144000" cy="5143500" type="screen16x9"/>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9">
          <p15:clr>
            <a:srgbClr val="A4A3A4"/>
          </p15:clr>
        </p15:guide>
        <p15:guide id="2" orient="horz" pos="696">
          <p15:clr>
            <a:srgbClr val="A4A3A4"/>
          </p15:clr>
        </p15:guide>
        <p15:guide id="3" orient="horz" pos="926">
          <p15:clr>
            <a:srgbClr val="A4A3A4"/>
          </p15:clr>
        </p15:guide>
        <p15:guide id="4" orient="horz" pos="2657">
          <p15:clr>
            <a:srgbClr val="A4A3A4"/>
          </p15:clr>
        </p15:guide>
        <p15:guide id="5" orient="horz" pos="232">
          <p15:clr>
            <a:srgbClr val="A4A3A4"/>
          </p15:clr>
        </p15:guide>
        <p15:guide id="6" orient="horz" pos="487">
          <p15:clr>
            <a:srgbClr val="A4A3A4"/>
          </p15:clr>
        </p15:guide>
        <p15:guide id="7" pos="241">
          <p15:clr>
            <a:srgbClr val="A4A3A4"/>
          </p15:clr>
        </p15:guide>
        <p15:guide id="8" orient="horz">
          <p15:clr>
            <a:srgbClr val="A4A3A4"/>
          </p15:clr>
        </p15:guide>
        <p15:guide id="9" orient="horz" pos="1337">
          <p15:clr>
            <a:srgbClr val="A4A3A4"/>
          </p15:clr>
        </p15:guide>
        <p15:guide id="10" orient="horz" pos="2653">
          <p15:clr>
            <a:srgbClr val="A4A3A4"/>
          </p15:clr>
        </p15:guide>
        <p15:guide id="11" orient="horz" pos="467">
          <p15:clr>
            <a:srgbClr val="A4A3A4"/>
          </p15:clr>
        </p15:guide>
        <p15:guide id="12" orient="horz" pos="3064">
          <p15:clr>
            <a:srgbClr val="A4A3A4"/>
          </p15:clr>
        </p15:guide>
        <p15:guide id="13" orient="horz" pos="845">
          <p15:clr>
            <a:srgbClr val="A4A3A4"/>
          </p15:clr>
        </p15:guide>
        <p15:guide id="14" orient="horz" pos="1492">
          <p15:clr>
            <a:srgbClr val="A4A3A4"/>
          </p15:clr>
        </p15:guide>
        <p15:guide id="15" orient="horz" pos="2339">
          <p15:clr>
            <a:srgbClr val="A4A3A4"/>
          </p15:clr>
        </p15:guide>
        <p15:guide id="16" orient="horz" pos="2848">
          <p15:clr>
            <a:srgbClr val="A4A3A4"/>
          </p15:clr>
        </p15:guide>
        <p15:guide id="17" orient="horz" pos="3239">
          <p15:clr>
            <a:srgbClr val="A4A3A4"/>
          </p15:clr>
        </p15:guide>
        <p15:guide id="18" orient="horz" pos="3149">
          <p15:clr>
            <a:srgbClr val="A4A3A4"/>
          </p15:clr>
        </p15:guide>
        <p15:guide id="19" orient="horz" pos="1037">
          <p15:clr>
            <a:srgbClr val="A4A3A4"/>
          </p15:clr>
        </p15:guide>
        <p15:guide id="20" pos="5759">
          <p15:clr>
            <a:srgbClr val="A4A3A4"/>
          </p15:clr>
        </p15:guide>
        <p15:guide id="21">
          <p15:clr>
            <a:srgbClr val="A4A3A4"/>
          </p15:clr>
        </p15:guide>
        <p15:guide id="22" pos="2880">
          <p15:clr>
            <a:srgbClr val="A4A3A4"/>
          </p15:clr>
        </p15:guide>
        <p15:guide id="23" pos="3312">
          <p15:clr>
            <a:srgbClr val="A4A3A4"/>
          </p15:clr>
        </p15:guide>
        <p15:guide id="24" pos="246">
          <p15:clr>
            <a:srgbClr val="A4A3A4"/>
          </p15:clr>
        </p15:guide>
        <p15:guide id="25" pos="5513">
          <p15:clr>
            <a:srgbClr val="A4A3A4"/>
          </p15:clr>
        </p15:guide>
        <p15:guide id="26" pos="4182">
          <p15:clr>
            <a:srgbClr val="A4A3A4"/>
          </p15:clr>
        </p15:guide>
        <p15:guide id="27" pos="1518">
          <p15:clr>
            <a:srgbClr val="A4A3A4"/>
          </p15:clr>
        </p15:guide>
        <p15:guide id="28" pos="3708">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dduri, VenkateshReddy" initials="MV" lastIdx="1" clrIdx="0">
    <p:extLst>
      <p:ext uri="{19B8F6BF-5375-455C-9EA6-DF929625EA0E}">
        <p15:presenceInfo xmlns:p15="http://schemas.microsoft.com/office/powerpoint/2012/main" userId="S-1-5-21-527237240-2000478354-839522115-18304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5F1"/>
    <a:srgbClr val="FF0066"/>
    <a:srgbClr val="981D97"/>
    <a:srgbClr val="007FA3"/>
    <a:srgbClr val="8C8D8D"/>
    <a:srgbClr val="F1F2F2"/>
    <a:srgbClr val="898989"/>
    <a:srgbClr val="FFFFFF"/>
    <a:srgbClr val="888A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90854" autoAdjust="0"/>
  </p:normalViewPr>
  <p:slideViewPr>
    <p:cSldViewPr snapToGrid="0" snapToObjects="1" showGuides="1">
      <p:cViewPr varScale="1">
        <p:scale>
          <a:sx n="86" d="100"/>
          <a:sy n="86" d="100"/>
        </p:scale>
        <p:origin x="876" y="90"/>
      </p:cViewPr>
      <p:guideLst>
        <p:guide orient="horz" pos="2889"/>
        <p:guide orient="horz" pos="696"/>
        <p:guide orient="horz" pos="926"/>
        <p:guide orient="horz" pos="2657"/>
        <p:guide orient="horz" pos="232"/>
        <p:guide orient="horz" pos="487"/>
        <p:guide pos="241"/>
        <p:guide orient="horz"/>
        <p:guide orient="horz" pos="1337"/>
        <p:guide orient="horz" pos="2653"/>
        <p:guide orient="horz" pos="467"/>
        <p:guide orient="horz" pos="3064"/>
        <p:guide orient="horz" pos="845"/>
        <p:guide orient="horz" pos="1492"/>
        <p:guide orient="horz" pos="2339"/>
        <p:guide orient="horz" pos="2848"/>
        <p:guide orient="horz" pos="3239"/>
        <p:guide orient="horz" pos="3149"/>
        <p:guide orient="horz" pos="1037"/>
        <p:guide pos="5759"/>
        <p:guide/>
        <p:guide pos="2880"/>
        <p:guide pos="3312"/>
        <p:guide pos="246"/>
        <p:guide pos="5513"/>
        <p:guide pos="4182"/>
        <p:guide pos="1518"/>
        <p:guide pos="3708"/>
      </p:guideLst>
    </p:cSldViewPr>
  </p:slideViewPr>
  <p:outlineViewPr>
    <p:cViewPr>
      <p:scale>
        <a:sx n="33" d="100"/>
        <a:sy n="33" d="100"/>
      </p:scale>
      <p:origin x="0" y="13752"/>
    </p:cViewPr>
  </p:outlineViewPr>
  <p:notesTextViewPr>
    <p:cViewPr>
      <p:scale>
        <a:sx n="1" d="1"/>
        <a:sy n="1" d="1"/>
      </p:scale>
      <p:origin x="0" y="0"/>
    </p:cViewPr>
  </p:notesTextViewPr>
  <p:sorterViewPr>
    <p:cViewPr>
      <p:scale>
        <a:sx n="100" d="100"/>
        <a:sy n="100" d="100"/>
      </p:scale>
      <p:origin x="0" y="0"/>
    </p:cViewPr>
  </p:sorterViewPr>
  <p:notesViewPr>
    <p:cSldViewPr snapToGrid="0" snapToObjects="1" showGuides="1">
      <p:cViewPr varScale="1">
        <p:scale>
          <a:sx n="55" d="100"/>
          <a:sy n="55" d="100"/>
        </p:scale>
        <p:origin x="2880" y="9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1.xml"/><Relationship Id="rId11" Type="http://schemas.openxmlformats.org/officeDocument/2006/relationships/slide" Target="slides/slide5.xml"/><Relationship Id="rId5" Type="http://schemas.openxmlformats.org/officeDocument/2006/relationships/customXml" Target="../customXml/item5.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presProps" Target="presProps.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4993E57-F06E-2343-8505-8306C931B374}" type="datetimeFigureOut">
              <a:rPr lang="en-US" smtClean="0"/>
              <a:pPr/>
              <a:t>11/26/2020</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930BA0C0-C469-224C-A13F-1126ACE84987}" type="slidenum">
              <a:rPr lang="en-US" smtClean="0"/>
              <a:pPr/>
              <a:t>‹#›</a:t>
            </a:fld>
            <a:endParaRPr lang="en-US" dirty="0"/>
          </a:p>
        </p:txBody>
      </p:sp>
    </p:spTree>
    <p:extLst>
      <p:ext uri="{BB962C8B-B14F-4D97-AF65-F5344CB8AC3E}">
        <p14:creationId xmlns:p14="http://schemas.microsoft.com/office/powerpoint/2010/main" val="268367666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jpg>
</file>

<file path=ppt/media/image12.png>
</file>

<file path=ppt/media/image13.png>
</file>

<file path=ppt/media/image2.jpeg>
</file>

<file path=ppt/media/image3.pn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A07BF84B-43E9-48BB-A1EC-434B40C422C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D7B3247D-C61B-494F-AB87-BD57C0B133FA}"/>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2BF8EA00-D115-4FA3-953F-E77C03B8977A}"/>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Slide Number Placeholder 10">
            <a:extLst>
              <a:ext uri="{FF2B5EF4-FFF2-40B4-BE49-F238E27FC236}">
                <a16:creationId xmlns:a16="http://schemas.microsoft.com/office/drawing/2014/main" id="{38AB6994-E498-4890-9F41-1077DF329E0F}"/>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247DB0-7931-4014-B678-B15A51A52B79}" type="slidenum">
              <a:rPr lang="en-US" smtClean="0"/>
              <a:t>‹#›</a:t>
            </a:fld>
            <a:endParaRPr lang="en-US"/>
          </a:p>
        </p:txBody>
      </p:sp>
      <p:sp>
        <p:nvSpPr>
          <p:cNvPr id="12" name="Notes Placeholder 11">
            <a:extLst>
              <a:ext uri="{FF2B5EF4-FFF2-40B4-BE49-F238E27FC236}">
                <a16:creationId xmlns:a16="http://schemas.microsoft.com/office/drawing/2014/main" id="{0B9880B8-D3A5-4CA0-89D8-1EACC6F021D9}"/>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12">
            <a:extLst>
              <a:ext uri="{FF2B5EF4-FFF2-40B4-BE49-F238E27FC236}">
                <a16:creationId xmlns:a16="http://schemas.microsoft.com/office/drawing/2014/main" id="{DA8CFBC0-B78A-42D1-8D81-079A5BC35854}"/>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8CDC28-966F-45AC-A8C1-46CA0866761A}" type="datetimeFigureOut">
              <a:rPr lang="en-US" smtClean="0"/>
              <a:t>11/26/2020</a:t>
            </a:fld>
            <a:endParaRPr lang="en-US"/>
          </a:p>
        </p:txBody>
      </p:sp>
    </p:spTree>
    <p:extLst>
      <p:ext uri="{BB962C8B-B14F-4D97-AF65-F5344CB8AC3E}">
        <p14:creationId xmlns:p14="http://schemas.microsoft.com/office/powerpoint/2010/main" val="1529411207"/>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Arial" panose="020B0604020202020204" pitchFamily="34" charset="0"/>
        <a:ea typeface="+mn-ea"/>
        <a:cs typeface="Arial" panose="020B0604020202020204" pitchFamily="34" charset="0"/>
      </a:defRPr>
    </a:lvl1pPr>
    <a:lvl2pPr marL="457200" algn="l" defTabSz="914400" rtl="0" eaLnBrk="1" latinLnBrk="0" hangingPunct="1">
      <a:defRPr sz="1200" kern="1200">
        <a:solidFill>
          <a:schemeClr val="tx1"/>
        </a:solidFill>
        <a:latin typeface="Arial" panose="020B0604020202020204" pitchFamily="34" charset="0"/>
        <a:ea typeface="+mn-ea"/>
        <a:cs typeface="Arial" panose="020B0604020202020204" pitchFamily="34" charset="0"/>
      </a:defRPr>
    </a:lvl2pPr>
    <a:lvl3pPr marL="914400" algn="l" defTabSz="914400" rtl="0" eaLnBrk="1" latinLnBrk="0" hangingPunct="1">
      <a:defRPr sz="1200" kern="1200">
        <a:solidFill>
          <a:schemeClr val="tx1"/>
        </a:solidFill>
        <a:latin typeface="Arial" panose="020B0604020202020204" pitchFamily="34" charset="0"/>
        <a:ea typeface="+mn-ea"/>
        <a:cs typeface="Arial" panose="020B0604020202020204" pitchFamily="34" charset="0"/>
      </a:defRPr>
    </a:lvl3pPr>
    <a:lvl4pPr marL="1371600" algn="l" defTabSz="914400" rtl="0" eaLnBrk="1" latinLnBrk="0" hangingPunct="1">
      <a:defRPr sz="1200" kern="1200">
        <a:solidFill>
          <a:schemeClr val="tx1"/>
        </a:solidFill>
        <a:latin typeface="Arial" panose="020B0604020202020204" pitchFamily="34" charset="0"/>
        <a:ea typeface="+mn-ea"/>
        <a:cs typeface="Arial" panose="020B0604020202020204" pitchFamily="34" charset="0"/>
      </a:defRPr>
    </a:lvl4pPr>
    <a:lvl5pPr marL="1828800" algn="l" defTabSz="914400" rtl="0" eaLnBrk="1" latinLnBrk="0" hangingPunct="1">
      <a:defRPr sz="1200" kern="1200">
        <a:solidFill>
          <a:schemeClr val="tx1"/>
        </a:solidFill>
        <a:latin typeface="Arial" panose="020B0604020202020204" pitchFamily="34" charset="0"/>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green">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9" name="Title 10"/>
          <p:cNvSpPr>
            <a:spLocks noGrp="1"/>
          </p:cNvSpPr>
          <p:nvPr>
            <p:ph type="title" hasCustomPrompt="1"/>
          </p:nvPr>
        </p:nvSpPr>
        <p:spPr>
          <a:xfrm>
            <a:off x="382588" y="1002862"/>
            <a:ext cx="6012000" cy="2527205"/>
          </a:xfrm>
        </p:spPr>
        <p:txBody>
          <a:bodyPr anchor="b" anchorCtr="0">
            <a:noAutofit/>
          </a:bodyPr>
          <a:lstStyle>
            <a:lvl1pPr marL="0" algn="l" defTabSz="457200" rtl="0" eaLnBrk="1" latinLnBrk="0" hangingPunct="1">
              <a:lnSpc>
                <a:spcPct val="81000"/>
              </a:lnSpc>
              <a:spcBef>
                <a:spcPct val="0"/>
              </a:spcBef>
              <a:buNone/>
              <a:defRPr lang="en-US" sz="5500" b="1" i="0" kern="1200" cap="all" baseline="0" dirty="0">
                <a:solidFill>
                  <a:schemeClr val="bg1"/>
                </a:solidFill>
                <a:latin typeface="Arial Black" panose="020B0604020202020204" pitchFamily="34" charset="0"/>
                <a:ea typeface="+mj-ea"/>
                <a:cs typeface="Arial Black" panose="020B0604020202020204" pitchFamily="34" charset="0"/>
              </a:defRPr>
            </a:lvl1pPr>
          </a:lstStyle>
          <a:p>
            <a:r>
              <a:rPr lang="en-US" dirty="0"/>
              <a:t>Click to </a:t>
            </a:r>
            <a:br>
              <a:rPr lang="en-US" dirty="0"/>
            </a:br>
            <a:r>
              <a:rPr lang="en-US" dirty="0"/>
              <a:t>edit Master title style</a:t>
            </a:r>
          </a:p>
        </p:txBody>
      </p:sp>
      <p:sp>
        <p:nvSpPr>
          <p:cNvPr id="20" name="Text Placeholder 19"/>
          <p:cNvSpPr>
            <a:spLocks noGrp="1"/>
          </p:cNvSpPr>
          <p:nvPr>
            <p:ph type="body" sz="quarter" idx="13" hasCustomPrompt="1"/>
          </p:nvPr>
        </p:nvSpPr>
        <p:spPr>
          <a:xfrm>
            <a:off x="382588" y="3901558"/>
            <a:ext cx="6012000" cy="719858"/>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 typeface="Calibri" panose="020F0502020204030204" pitchFamily="34" charset="0"/>
              <a:buNone/>
              <a:tabLst/>
              <a:defRPr lang="fi-FI" sz="1600" b="0" kern="1200" dirty="0">
                <a:solidFill>
                  <a:schemeClr val="bg1"/>
                </a:solidFill>
                <a:latin typeface="+mn-lt"/>
                <a:ea typeface="+mn-ea"/>
                <a:cs typeface="+mn-cs"/>
              </a:defRPr>
            </a:lvl1pPr>
            <a:lvl2pPr>
              <a:defRPr>
                <a:solidFill>
                  <a:srgbClr val="004F71"/>
                </a:solidFill>
              </a:defRPr>
            </a:lvl2pPr>
            <a:lvl3pPr>
              <a:defRPr>
                <a:solidFill>
                  <a:srgbClr val="004F71"/>
                </a:solidFill>
              </a:defRPr>
            </a:lvl3pPr>
            <a:lvl4pPr>
              <a:defRPr>
                <a:solidFill>
                  <a:srgbClr val="004F71"/>
                </a:solidFill>
              </a:defRPr>
            </a:lvl4pPr>
            <a:lvl5pPr>
              <a:defRPr>
                <a:solidFill>
                  <a:srgbClr val="004F71"/>
                </a:solidFill>
              </a:defRPr>
            </a:lvl5pPr>
          </a:lstStyle>
          <a:p>
            <a:pPr lvl="0"/>
            <a:r>
              <a:rPr lang="en-US" dirty="0"/>
              <a:t>Click to add Date and Presenter</a:t>
            </a:r>
          </a:p>
        </p:txBody>
      </p:sp>
      <p:cxnSp>
        <p:nvCxnSpPr>
          <p:cNvPr id="9" name="Straight Connector 8">
            <a:extLst>
              <a:ext uri="{FF2B5EF4-FFF2-40B4-BE49-F238E27FC236}">
                <a16:creationId xmlns:a16="http://schemas.microsoft.com/office/drawing/2014/main" id="{64D25AB9-8020-4C3E-83A3-21C1C12A3332}"/>
              </a:ext>
            </a:extLst>
          </p:cNvPr>
          <p:cNvCxnSpPr>
            <a:cxnSpLocks/>
          </p:cNvCxnSpPr>
          <p:nvPr userDrawn="1"/>
        </p:nvCxnSpPr>
        <p:spPr>
          <a:xfrm>
            <a:off x="382588" y="3704500"/>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D15EA37A-A1F0-409C-B851-F3DCE2A6099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4308" y="291516"/>
            <a:ext cx="1037554" cy="461135"/>
          </a:xfrm>
          <a:prstGeom prst="rect">
            <a:avLst/>
          </a:prstGeom>
        </p:spPr>
      </p:pic>
    </p:spTree>
    <p:extLst>
      <p:ext uri="{BB962C8B-B14F-4D97-AF65-F5344CB8AC3E}">
        <p14:creationId xmlns:p14="http://schemas.microsoft.com/office/powerpoint/2010/main" val="40056449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7" name="Slide Number Placeholder 6"/>
          <p:cNvSpPr>
            <a:spLocks noGrp="1"/>
          </p:cNvSpPr>
          <p:nvPr>
            <p:ph type="sldNum" sz="quarter" idx="12"/>
          </p:nvPr>
        </p:nvSpPr>
        <p:spPr/>
        <p:txBody>
          <a:bodyPr/>
          <a:lstStyle/>
          <a:p>
            <a:fld id="{C60C2248-B95D-984B-A0F4-42B9A4652AA7}" type="slidenum">
              <a:rPr lang="en-US" smtClean="0"/>
              <a:pPr/>
              <a:t>‹#›</a:t>
            </a:fld>
            <a:endParaRPr lang="en-US" dirty="0"/>
          </a:p>
        </p:txBody>
      </p:sp>
      <p:sp>
        <p:nvSpPr>
          <p:cNvPr id="8" name="Content Placeholder 7"/>
          <p:cNvSpPr>
            <a:spLocks noGrp="1"/>
          </p:cNvSpPr>
          <p:nvPr>
            <p:ph sz="quarter" idx="13"/>
          </p:nvPr>
        </p:nvSpPr>
        <p:spPr>
          <a:xfrm>
            <a:off x="388313" y="1371600"/>
            <a:ext cx="4097192" cy="3253979"/>
          </a:xfrm>
        </p:spPr>
        <p:txBody>
          <a:bodyPr/>
          <a:lstStyle/>
          <a:p>
            <a:pPr lvl="0"/>
            <a:r>
              <a:rPr lang="en-US"/>
              <a:t>Edit Master text styles</a:t>
            </a:r>
          </a:p>
          <a:p>
            <a:pPr lvl="1"/>
            <a:r>
              <a:rPr lang="en-US"/>
              <a:t>Second level</a:t>
            </a:r>
          </a:p>
          <a:p>
            <a:pPr lvl="2"/>
            <a:r>
              <a:rPr lang="en-US"/>
              <a:t>Third level</a:t>
            </a:r>
          </a:p>
        </p:txBody>
      </p:sp>
      <p:sp>
        <p:nvSpPr>
          <p:cNvPr id="9" name="Content Placeholder 7"/>
          <p:cNvSpPr>
            <a:spLocks noGrp="1"/>
          </p:cNvSpPr>
          <p:nvPr>
            <p:ph sz="quarter" idx="14"/>
          </p:nvPr>
        </p:nvSpPr>
        <p:spPr>
          <a:xfrm>
            <a:off x="4633577" y="1371600"/>
            <a:ext cx="4096800" cy="3253979"/>
          </a:xfrm>
        </p:spPr>
        <p:txBody>
          <a:bodyPr/>
          <a:lstStyle/>
          <a:p>
            <a:pPr lvl="0"/>
            <a:r>
              <a:rPr lang="en-US"/>
              <a:t>Edit Master text styles</a:t>
            </a:r>
          </a:p>
          <a:p>
            <a:pPr lvl="1"/>
            <a:r>
              <a:rPr lang="en-US"/>
              <a:t>Second level</a:t>
            </a:r>
          </a:p>
          <a:p>
            <a:pPr lvl="2"/>
            <a:r>
              <a:rPr lang="en-US"/>
              <a:t>Third level</a:t>
            </a:r>
          </a:p>
        </p:txBody>
      </p:sp>
      <p:sp>
        <p:nvSpPr>
          <p:cNvPr id="6" name="Text Placeholder 5"/>
          <p:cNvSpPr>
            <a:spLocks noGrp="1"/>
          </p:cNvSpPr>
          <p:nvPr>
            <p:ph type="body" sz="quarter" idx="15"/>
          </p:nvPr>
        </p:nvSpPr>
        <p:spPr>
          <a:xfrm>
            <a:off x="382396" y="741760"/>
            <a:ext cx="8361362" cy="513000"/>
          </a:xfrm>
        </p:spPr>
        <p:txBody>
          <a:bodyPr>
            <a:normAutofit/>
          </a:bodyPr>
          <a:lstStyle>
            <a:lvl1pPr marL="0" indent="0">
              <a:lnSpc>
                <a:spcPct val="90000"/>
              </a:lnSpc>
              <a:buFontTx/>
              <a:buNone/>
              <a:defRPr sz="1600" b="0">
                <a:solidFill>
                  <a:schemeClr val="tx1"/>
                </a:solidFill>
              </a:defRPr>
            </a:lvl1pPr>
          </a:lstStyle>
          <a:p>
            <a:pPr lvl="0"/>
            <a:r>
              <a:rPr lang="en-US"/>
              <a:t>Edit Master text styles</a:t>
            </a:r>
          </a:p>
        </p:txBody>
      </p:sp>
    </p:spTree>
    <p:extLst>
      <p:ext uri="{BB962C8B-B14F-4D97-AF65-F5344CB8AC3E}">
        <p14:creationId xmlns:p14="http://schemas.microsoft.com/office/powerpoint/2010/main" val="42674903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783000"/>
          </a:xfrm>
        </p:spPr>
        <p:txBody>
          <a:bodyPr/>
          <a:lstStyle/>
          <a:p>
            <a:r>
              <a:rPr lang="en-US"/>
              <a:t>Click to edit Master title style</a:t>
            </a:r>
            <a:endParaRPr lang="en-US" dirty="0"/>
          </a:p>
        </p:txBody>
      </p:sp>
      <p:sp>
        <p:nvSpPr>
          <p:cNvPr id="5" name="Slide Number Placeholder 4"/>
          <p:cNvSpPr>
            <a:spLocks noGrp="1"/>
          </p:cNvSpPr>
          <p:nvPr>
            <p:ph type="sldNum" sz="quarter" idx="12"/>
          </p:nvPr>
        </p:nvSpPr>
        <p:spPr/>
        <p:txBody>
          <a:bodyPr/>
          <a:lstStyle/>
          <a:p>
            <a:fld id="{C60C2248-B95D-984B-A0F4-42B9A4652AA7}" type="slidenum">
              <a:rPr lang="en-US" smtClean="0"/>
              <a:pPr/>
              <a:t>‹#›</a:t>
            </a:fld>
            <a:endParaRPr lang="en-US" dirty="0"/>
          </a:p>
        </p:txBody>
      </p:sp>
    </p:spTree>
    <p:extLst>
      <p:ext uri="{BB962C8B-B14F-4D97-AF65-F5344CB8AC3E}">
        <p14:creationId xmlns:p14="http://schemas.microsoft.com/office/powerpoint/2010/main" val="39906322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with subtitle Only">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5" name="Slide Number Placeholder 4"/>
          <p:cNvSpPr>
            <a:spLocks noGrp="1"/>
          </p:cNvSpPr>
          <p:nvPr>
            <p:ph type="sldNum" sz="quarter" idx="12"/>
          </p:nvPr>
        </p:nvSpPr>
        <p:spPr/>
        <p:txBody>
          <a:bodyPr/>
          <a:lstStyle/>
          <a:p>
            <a:fld id="{C60C2248-B95D-984B-A0F4-42B9A4652AA7}" type="slidenum">
              <a:rPr lang="en-US" smtClean="0"/>
              <a:pPr/>
              <a:t>‹#›</a:t>
            </a:fld>
            <a:endParaRPr lang="en-US" dirty="0"/>
          </a:p>
        </p:txBody>
      </p:sp>
      <p:sp>
        <p:nvSpPr>
          <p:cNvPr id="7" name="Text Placeholder 5"/>
          <p:cNvSpPr>
            <a:spLocks noGrp="1"/>
          </p:cNvSpPr>
          <p:nvPr>
            <p:ph type="body" sz="quarter" idx="15"/>
          </p:nvPr>
        </p:nvSpPr>
        <p:spPr>
          <a:xfrm>
            <a:off x="382396" y="745403"/>
            <a:ext cx="8361362" cy="513000"/>
          </a:xfrm>
        </p:spPr>
        <p:txBody>
          <a:bodyPr>
            <a:normAutofit/>
          </a:bodyPr>
          <a:lstStyle>
            <a:lvl1pPr marL="0" indent="0">
              <a:lnSpc>
                <a:spcPct val="90000"/>
              </a:lnSpc>
              <a:buFontTx/>
              <a:buNone/>
              <a:defRPr sz="1600" b="0">
                <a:solidFill>
                  <a:schemeClr val="tx1"/>
                </a:solidFill>
              </a:defRPr>
            </a:lvl1pPr>
          </a:lstStyle>
          <a:p>
            <a:pPr lvl="0"/>
            <a:r>
              <a:rPr lang="en-US"/>
              <a:t>Edit Master text styles</a:t>
            </a:r>
          </a:p>
        </p:txBody>
      </p:sp>
    </p:spTree>
    <p:extLst>
      <p:ext uri="{BB962C8B-B14F-4D97-AF65-F5344CB8AC3E}">
        <p14:creationId xmlns:p14="http://schemas.microsoft.com/office/powerpoint/2010/main" val="5772795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C60C2248-B95D-984B-A0F4-42B9A4652AA7}" type="slidenum">
              <a:rPr lang="en-US" smtClean="0"/>
              <a:pPr/>
              <a:t>‹#›</a:t>
            </a:fld>
            <a:endParaRPr lang="en-US" dirty="0"/>
          </a:p>
        </p:txBody>
      </p:sp>
    </p:spTree>
    <p:extLst>
      <p:ext uri="{BB962C8B-B14F-4D97-AF65-F5344CB8AC3E}">
        <p14:creationId xmlns:p14="http://schemas.microsoft.com/office/powerpoint/2010/main" val="34250964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ext and imag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5" name="Content Placeholder 2"/>
          <p:cNvSpPr>
            <a:spLocks noGrp="1"/>
          </p:cNvSpPr>
          <p:nvPr>
            <p:ph idx="1"/>
          </p:nvPr>
        </p:nvSpPr>
        <p:spPr>
          <a:xfrm>
            <a:off x="392112" y="1241824"/>
            <a:ext cx="4068000" cy="3383756"/>
          </a:xfrm>
          <a:prstGeom prst="rect">
            <a:avLst/>
          </a:prstGeom>
        </p:spPr>
        <p:txBody>
          <a:bodyPr/>
          <a:lstStyle/>
          <a:p>
            <a:pPr lvl="0"/>
            <a:r>
              <a:rPr lang="en-US"/>
              <a:t>Edit Master text styles</a:t>
            </a:r>
          </a:p>
          <a:p>
            <a:pPr lvl="1"/>
            <a:r>
              <a:rPr lang="en-US"/>
              <a:t>Second level</a:t>
            </a:r>
          </a:p>
          <a:p>
            <a:pPr lvl="2"/>
            <a:r>
              <a:rPr lang="en-US"/>
              <a:t>Third level</a:t>
            </a:r>
          </a:p>
        </p:txBody>
      </p:sp>
      <p:sp>
        <p:nvSpPr>
          <p:cNvPr id="14" name="Picture Placeholder 12"/>
          <p:cNvSpPr>
            <a:spLocks noGrp="1"/>
          </p:cNvSpPr>
          <p:nvPr>
            <p:ph type="pic" sz="quarter" idx="13" hasCustomPrompt="1"/>
          </p:nvPr>
        </p:nvSpPr>
        <p:spPr>
          <a:xfrm>
            <a:off x="4691008" y="1241823"/>
            <a:ext cx="4052750" cy="3383756"/>
          </a:xfrm>
          <a:prstGeom prst="rect">
            <a:avLst/>
          </a:prstGeom>
          <a:solidFill>
            <a:schemeClr val="accent6">
              <a:lumMod val="20000"/>
              <a:lumOff val="80000"/>
            </a:schemeClr>
          </a:solidFill>
        </p:spPr>
        <p:txBody>
          <a:bodyPr/>
          <a:lstStyle>
            <a:lvl1pPr marL="0" marR="0" indent="0" algn="l" defTabSz="914400" rtl="0" eaLnBrk="1" fontAlgn="auto" latinLnBrk="0" hangingPunct="1">
              <a:lnSpc>
                <a:spcPct val="110000"/>
              </a:lnSpc>
              <a:spcBef>
                <a:spcPts val="0"/>
              </a:spcBef>
              <a:spcAft>
                <a:spcPts val="0"/>
              </a:spcAft>
              <a:buClr>
                <a:srgbClr val="8DC63F"/>
              </a:buClr>
              <a:buSzTx/>
              <a:buFont typeface="Calibri" panose="020F0502020204030204" pitchFamily="34" charset="0"/>
              <a:buNone/>
              <a:tabLst/>
              <a:defRPr/>
            </a:lvl1pPr>
          </a:lstStyle>
          <a:p>
            <a:r>
              <a:rPr lang="fi-FI" dirty="0"/>
              <a:t>Click icon to add picture</a:t>
            </a:r>
            <a:br>
              <a:rPr lang="fi-FI" dirty="0"/>
            </a:br>
            <a:br>
              <a:rPr lang="fi-FI" dirty="0"/>
            </a:br>
            <a:r>
              <a:rPr lang="en-US" cap="none" baseline="0" dirty="0"/>
              <a:t>Go to the speaker notes of this slide for instructions on how to add pictures</a:t>
            </a:r>
            <a:endParaRPr lang="fi-FI" dirty="0"/>
          </a:p>
        </p:txBody>
      </p:sp>
    </p:spTree>
    <p:extLst>
      <p:ext uri="{BB962C8B-B14F-4D97-AF65-F5344CB8AC3E}">
        <p14:creationId xmlns:p14="http://schemas.microsoft.com/office/powerpoint/2010/main" val="19576939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End">
    <p:bg>
      <p:bgPr>
        <a:solidFill>
          <a:schemeClr val="bg1"/>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88EB4CA-4AA0-454B-9AC4-F89332AEE1D5}"/>
              </a:ext>
            </a:extLst>
          </p:cNvPr>
          <p:cNvSpPr txBox="1"/>
          <p:nvPr userDrawn="1"/>
        </p:nvSpPr>
        <p:spPr>
          <a:xfrm>
            <a:off x="139468" y="4782845"/>
            <a:ext cx="6588878" cy="215444"/>
          </a:xfrm>
          <a:prstGeom prst="rect">
            <a:avLst/>
          </a:prstGeom>
          <a:noFill/>
        </p:spPr>
        <p:txBody>
          <a:bodyPr wrap="square" rtlCol="0">
            <a:spAutoFit/>
          </a:bodyPr>
          <a:lstStyle/>
          <a:p>
            <a:r>
              <a:rPr lang="en-US" sz="800" b="0" i="0" dirty="0">
                <a:solidFill>
                  <a:schemeClr val="tx1"/>
                </a:solidFill>
              </a:rPr>
              <a:t>©2019 FIS and/or its subsidiaries. All Rights Reserved.</a:t>
            </a:r>
            <a:r>
              <a:rPr lang="en-US" sz="800" b="0" i="0" baseline="0" dirty="0">
                <a:solidFill>
                  <a:schemeClr val="tx1"/>
                </a:solidFill>
              </a:rPr>
              <a:t> </a:t>
            </a:r>
            <a:r>
              <a:rPr lang="en-US" sz="800" b="0" i="0" dirty="0">
                <a:solidFill>
                  <a:schemeClr val="tx1"/>
                </a:solidFill>
                <a:cs typeface="Arial"/>
              </a:rPr>
              <a:t>FIS confidential and proprietary information. </a:t>
            </a:r>
          </a:p>
        </p:txBody>
      </p:sp>
      <p:pic>
        <p:nvPicPr>
          <p:cNvPr id="4" name="Picture 3">
            <a:extLst>
              <a:ext uri="{FF2B5EF4-FFF2-40B4-BE49-F238E27FC236}">
                <a16:creationId xmlns:a16="http://schemas.microsoft.com/office/drawing/2014/main" id="{74BAA557-E5CE-49FE-AD47-FCC82C665B1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608419" y="2143492"/>
            <a:ext cx="1927163" cy="856517"/>
          </a:xfrm>
          <a:prstGeom prst="rect">
            <a:avLst/>
          </a:prstGeom>
        </p:spPr>
      </p:pic>
    </p:spTree>
    <p:extLst>
      <p:ext uri="{BB962C8B-B14F-4D97-AF65-F5344CB8AC3E}">
        <p14:creationId xmlns:p14="http://schemas.microsoft.com/office/powerpoint/2010/main" val="259556189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8" name="Rectangle 7">
            <a:extLst>
              <a:ext uri="{FF2B5EF4-FFF2-40B4-BE49-F238E27FC236}">
                <a16:creationId xmlns:a16="http://schemas.microsoft.com/office/drawing/2014/main" id="{ECB8F72E-8BD8-4870-9A96-39F944C4E9AB}"/>
              </a:ext>
            </a:extLst>
          </p:cNvPr>
          <p:cNvSpPr/>
          <p:nvPr userDrawn="1"/>
        </p:nvSpPr>
        <p:spPr bwMode="ltGray">
          <a:xfrm>
            <a:off x="0" y="1058059"/>
            <a:ext cx="3044952" cy="1816168"/>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9" name="Rectangle 8">
            <a:extLst>
              <a:ext uri="{FF2B5EF4-FFF2-40B4-BE49-F238E27FC236}">
                <a16:creationId xmlns:a16="http://schemas.microsoft.com/office/drawing/2014/main" id="{D122FA13-40E5-4038-B08A-D0079301B18E}"/>
              </a:ext>
            </a:extLst>
          </p:cNvPr>
          <p:cNvSpPr/>
          <p:nvPr userDrawn="1"/>
        </p:nvSpPr>
        <p:spPr bwMode="ltGray">
          <a:xfrm>
            <a:off x="3049524" y="2871835"/>
            <a:ext cx="3044952" cy="1823787"/>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0" name="Rectangle 9">
            <a:extLst>
              <a:ext uri="{FF2B5EF4-FFF2-40B4-BE49-F238E27FC236}">
                <a16:creationId xmlns:a16="http://schemas.microsoft.com/office/drawing/2014/main" id="{A61EED13-E751-4EA1-AA4B-153601689933}"/>
              </a:ext>
            </a:extLst>
          </p:cNvPr>
          <p:cNvSpPr/>
          <p:nvPr userDrawn="1"/>
        </p:nvSpPr>
        <p:spPr bwMode="ltGray">
          <a:xfrm>
            <a:off x="6099049" y="1058059"/>
            <a:ext cx="3044952" cy="1816168"/>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1" name="Text Placeholder 9">
            <a:extLst>
              <a:ext uri="{FF2B5EF4-FFF2-40B4-BE49-F238E27FC236}">
                <a16:creationId xmlns:a16="http://schemas.microsoft.com/office/drawing/2014/main" id="{F2D8F4FD-8926-46ED-8D91-D20263125438}"/>
              </a:ext>
            </a:extLst>
          </p:cNvPr>
          <p:cNvSpPr>
            <a:spLocks noGrp="1"/>
          </p:cNvSpPr>
          <p:nvPr>
            <p:ph type="body" sz="quarter" idx="13" hasCustomPrompt="1"/>
          </p:nvPr>
        </p:nvSpPr>
        <p:spPr>
          <a:xfrm>
            <a:off x="158816" y="2125439"/>
            <a:ext cx="2727318" cy="495942"/>
          </a:xfrm>
        </p:spPr>
        <p:txBody>
          <a:bodyPr tIns="0" rIns="0" bIns="0" anchor="t" anchorCtr="0">
            <a:noAutofit/>
          </a:bodyPr>
          <a:lstStyle>
            <a:lvl1pPr marL="0" indent="0" algn="ctr">
              <a:buNone/>
              <a:defRPr sz="14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 edit text</a:t>
            </a:r>
          </a:p>
        </p:txBody>
      </p:sp>
      <p:sp>
        <p:nvSpPr>
          <p:cNvPr id="12" name="Text Placeholder 9">
            <a:extLst>
              <a:ext uri="{FF2B5EF4-FFF2-40B4-BE49-F238E27FC236}">
                <a16:creationId xmlns:a16="http://schemas.microsoft.com/office/drawing/2014/main" id="{206ED07A-C7B5-4DD6-A7CB-A2EC4810812B}"/>
              </a:ext>
            </a:extLst>
          </p:cNvPr>
          <p:cNvSpPr>
            <a:spLocks noGrp="1"/>
          </p:cNvSpPr>
          <p:nvPr>
            <p:ph type="body" sz="quarter" idx="23" hasCustomPrompt="1"/>
          </p:nvPr>
        </p:nvSpPr>
        <p:spPr>
          <a:xfrm>
            <a:off x="6263642" y="2125439"/>
            <a:ext cx="2724912" cy="495942"/>
          </a:xfrm>
        </p:spPr>
        <p:txBody>
          <a:bodyPr tIns="0" rIns="0" bIns="0" anchor="t" anchorCtr="0">
            <a:noAutofit/>
          </a:bodyPr>
          <a:lstStyle>
            <a:lvl1pPr marL="0" indent="0" algn="ctr">
              <a:buNone/>
              <a:defRPr sz="14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 edit text</a:t>
            </a:r>
          </a:p>
        </p:txBody>
      </p:sp>
      <p:sp>
        <p:nvSpPr>
          <p:cNvPr id="13" name="Text Placeholder 9">
            <a:extLst>
              <a:ext uri="{FF2B5EF4-FFF2-40B4-BE49-F238E27FC236}">
                <a16:creationId xmlns:a16="http://schemas.microsoft.com/office/drawing/2014/main" id="{5514FB1B-8314-40B1-B683-85EC4E61F98B}"/>
              </a:ext>
            </a:extLst>
          </p:cNvPr>
          <p:cNvSpPr>
            <a:spLocks noGrp="1"/>
          </p:cNvSpPr>
          <p:nvPr>
            <p:ph type="body" sz="quarter" idx="26" hasCustomPrompt="1"/>
          </p:nvPr>
        </p:nvSpPr>
        <p:spPr>
          <a:xfrm>
            <a:off x="3209544" y="2125439"/>
            <a:ext cx="2724912" cy="495942"/>
          </a:xfrm>
        </p:spPr>
        <p:txBody>
          <a:bodyPr tIns="0" rIns="0" bIns="0" anchor="t"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 edit text</a:t>
            </a:r>
          </a:p>
        </p:txBody>
      </p:sp>
      <p:sp>
        <p:nvSpPr>
          <p:cNvPr id="14" name="Text Placeholder 9">
            <a:extLst>
              <a:ext uri="{FF2B5EF4-FFF2-40B4-BE49-F238E27FC236}">
                <a16:creationId xmlns:a16="http://schemas.microsoft.com/office/drawing/2014/main" id="{E984D0D5-DEF4-4F05-95A5-0461B6BB1155}"/>
              </a:ext>
            </a:extLst>
          </p:cNvPr>
          <p:cNvSpPr>
            <a:spLocks noGrp="1"/>
          </p:cNvSpPr>
          <p:nvPr>
            <p:ph type="body" sz="quarter" idx="28" hasCustomPrompt="1"/>
          </p:nvPr>
        </p:nvSpPr>
        <p:spPr>
          <a:xfrm>
            <a:off x="6263642" y="3942506"/>
            <a:ext cx="2724912" cy="495942"/>
          </a:xfrm>
        </p:spPr>
        <p:txBody>
          <a:bodyPr tIns="0" rIns="0" bIns="0" anchor="t"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 edit text</a:t>
            </a:r>
          </a:p>
        </p:txBody>
      </p:sp>
      <p:sp>
        <p:nvSpPr>
          <p:cNvPr id="15" name="Text Placeholder 9">
            <a:extLst>
              <a:ext uri="{FF2B5EF4-FFF2-40B4-BE49-F238E27FC236}">
                <a16:creationId xmlns:a16="http://schemas.microsoft.com/office/drawing/2014/main" id="{0691E6F1-2137-4CF5-B843-ED864F27822B}"/>
              </a:ext>
            </a:extLst>
          </p:cNvPr>
          <p:cNvSpPr>
            <a:spLocks noGrp="1"/>
          </p:cNvSpPr>
          <p:nvPr>
            <p:ph type="body" sz="quarter" idx="29" hasCustomPrompt="1"/>
          </p:nvPr>
        </p:nvSpPr>
        <p:spPr>
          <a:xfrm>
            <a:off x="3209544" y="3942506"/>
            <a:ext cx="2724912" cy="495942"/>
          </a:xfrm>
        </p:spPr>
        <p:txBody>
          <a:bodyPr tIns="0" rIns="0" bIns="0" anchor="t" anchorCtr="0">
            <a:noAutofit/>
          </a:bodyPr>
          <a:lstStyle>
            <a:lvl1pPr marL="0" indent="0" algn="ctr">
              <a:buNone/>
              <a:defRPr sz="14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 edit text</a:t>
            </a:r>
          </a:p>
        </p:txBody>
      </p:sp>
      <p:sp>
        <p:nvSpPr>
          <p:cNvPr id="16" name="Text Placeholder 9">
            <a:extLst>
              <a:ext uri="{FF2B5EF4-FFF2-40B4-BE49-F238E27FC236}">
                <a16:creationId xmlns:a16="http://schemas.microsoft.com/office/drawing/2014/main" id="{4130BA57-3A10-4AA0-9B39-E475029419E4}"/>
              </a:ext>
            </a:extLst>
          </p:cNvPr>
          <p:cNvSpPr>
            <a:spLocks noGrp="1"/>
          </p:cNvSpPr>
          <p:nvPr>
            <p:ph type="body" sz="quarter" idx="30" hasCustomPrompt="1"/>
          </p:nvPr>
        </p:nvSpPr>
        <p:spPr>
          <a:xfrm>
            <a:off x="158816" y="3942506"/>
            <a:ext cx="2727318" cy="495942"/>
          </a:xfrm>
        </p:spPr>
        <p:txBody>
          <a:bodyPr tIns="0" rIns="0" bIns="0" anchor="t"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 edit text</a:t>
            </a:r>
          </a:p>
        </p:txBody>
      </p:sp>
      <p:sp>
        <p:nvSpPr>
          <p:cNvPr id="17" name="Picture Placeholder 2">
            <a:extLst>
              <a:ext uri="{FF2B5EF4-FFF2-40B4-BE49-F238E27FC236}">
                <a16:creationId xmlns:a16="http://schemas.microsoft.com/office/drawing/2014/main" id="{C470DEBA-0873-48D6-8127-F1B793A376B1}"/>
              </a:ext>
            </a:extLst>
          </p:cNvPr>
          <p:cNvSpPr>
            <a:spLocks noGrp="1"/>
          </p:cNvSpPr>
          <p:nvPr>
            <p:ph type="pic" sz="quarter" idx="22"/>
          </p:nvPr>
        </p:nvSpPr>
        <p:spPr>
          <a:xfrm>
            <a:off x="158816" y="1337135"/>
            <a:ext cx="2727318" cy="636820"/>
          </a:xfrm>
        </p:spPr>
        <p:txBody>
          <a:bodyPr tIns="0" rIns="0" bIns="0" anchor="ctr" anchorCtr="0"/>
          <a:lstStyle>
            <a:lvl1pPr marL="0" indent="0" algn="ctr">
              <a:buNone/>
              <a:defRPr sz="1600">
                <a:solidFill>
                  <a:schemeClr val="tx1"/>
                </a:solidFill>
              </a:defRPr>
            </a:lvl1pPr>
          </a:lstStyle>
          <a:p>
            <a:endParaRPr lang="en-US" dirty="0"/>
          </a:p>
        </p:txBody>
      </p:sp>
      <p:sp>
        <p:nvSpPr>
          <p:cNvPr id="18" name="Picture Placeholder 2">
            <a:extLst>
              <a:ext uri="{FF2B5EF4-FFF2-40B4-BE49-F238E27FC236}">
                <a16:creationId xmlns:a16="http://schemas.microsoft.com/office/drawing/2014/main" id="{62A82822-01BE-4B60-A2DC-4F8944715738}"/>
              </a:ext>
            </a:extLst>
          </p:cNvPr>
          <p:cNvSpPr>
            <a:spLocks noGrp="1"/>
          </p:cNvSpPr>
          <p:nvPr>
            <p:ph type="pic" sz="quarter" idx="31"/>
          </p:nvPr>
        </p:nvSpPr>
        <p:spPr>
          <a:xfrm>
            <a:off x="3209544" y="1337135"/>
            <a:ext cx="2724912" cy="636820"/>
          </a:xfrm>
        </p:spPr>
        <p:txBody>
          <a:bodyPr tIns="0" rIns="0" bIns="0" anchor="ctr" anchorCtr="0"/>
          <a:lstStyle>
            <a:lvl1pPr marL="0" indent="0" algn="ctr">
              <a:buNone/>
              <a:defRPr sz="1600">
                <a:solidFill>
                  <a:schemeClr val="tx1"/>
                </a:solidFill>
              </a:defRPr>
            </a:lvl1pPr>
          </a:lstStyle>
          <a:p>
            <a:r>
              <a:rPr lang="en-US"/>
              <a:t>Click icon to add picture</a:t>
            </a:r>
            <a:endParaRPr lang="en-US" dirty="0"/>
          </a:p>
        </p:txBody>
      </p:sp>
      <p:sp>
        <p:nvSpPr>
          <p:cNvPr id="19" name="Picture Placeholder 2">
            <a:extLst>
              <a:ext uri="{FF2B5EF4-FFF2-40B4-BE49-F238E27FC236}">
                <a16:creationId xmlns:a16="http://schemas.microsoft.com/office/drawing/2014/main" id="{C0505C07-347D-448D-BDBA-F9E6E37FA04D}"/>
              </a:ext>
            </a:extLst>
          </p:cNvPr>
          <p:cNvSpPr>
            <a:spLocks noGrp="1"/>
          </p:cNvSpPr>
          <p:nvPr>
            <p:ph type="pic" sz="quarter" idx="32"/>
          </p:nvPr>
        </p:nvSpPr>
        <p:spPr>
          <a:xfrm>
            <a:off x="6263642" y="1337135"/>
            <a:ext cx="2724912" cy="636820"/>
          </a:xfrm>
        </p:spPr>
        <p:txBody>
          <a:bodyPr tIns="0" rIns="0" bIns="0" anchor="ctr" anchorCtr="0"/>
          <a:lstStyle>
            <a:lvl1pPr marL="0" indent="0" algn="ctr">
              <a:buNone/>
              <a:defRPr sz="1600">
                <a:solidFill>
                  <a:schemeClr val="tx1"/>
                </a:solidFill>
              </a:defRPr>
            </a:lvl1pPr>
          </a:lstStyle>
          <a:p>
            <a:r>
              <a:rPr lang="en-US"/>
              <a:t>Click icon to add picture</a:t>
            </a:r>
            <a:endParaRPr lang="en-US" dirty="0"/>
          </a:p>
        </p:txBody>
      </p:sp>
      <p:sp>
        <p:nvSpPr>
          <p:cNvPr id="20" name="Picture Placeholder 2">
            <a:extLst>
              <a:ext uri="{FF2B5EF4-FFF2-40B4-BE49-F238E27FC236}">
                <a16:creationId xmlns:a16="http://schemas.microsoft.com/office/drawing/2014/main" id="{7F0ADCFA-0E37-4E72-A92B-802E2F76B9E9}"/>
              </a:ext>
            </a:extLst>
          </p:cNvPr>
          <p:cNvSpPr>
            <a:spLocks noGrp="1"/>
          </p:cNvSpPr>
          <p:nvPr>
            <p:ph type="pic" sz="quarter" idx="33"/>
          </p:nvPr>
        </p:nvSpPr>
        <p:spPr>
          <a:xfrm>
            <a:off x="3209544" y="3158874"/>
            <a:ext cx="2724912" cy="636820"/>
          </a:xfrm>
        </p:spPr>
        <p:txBody>
          <a:bodyPr tIns="0" rIns="0" bIns="0" anchor="ctr" anchorCtr="0"/>
          <a:lstStyle>
            <a:lvl1pPr marL="0" indent="0" algn="ctr">
              <a:buNone/>
              <a:defRPr sz="1600">
                <a:solidFill>
                  <a:schemeClr val="tx1"/>
                </a:solidFill>
              </a:defRPr>
            </a:lvl1pPr>
          </a:lstStyle>
          <a:p>
            <a:r>
              <a:rPr lang="en-US"/>
              <a:t>Click icon to add picture</a:t>
            </a:r>
            <a:endParaRPr lang="en-US" dirty="0"/>
          </a:p>
        </p:txBody>
      </p:sp>
      <p:sp>
        <p:nvSpPr>
          <p:cNvPr id="21" name="Picture Placeholder 2">
            <a:extLst>
              <a:ext uri="{FF2B5EF4-FFF2-40B4-BE49-F238E27FC236}">
                <a16:creationId xmlns:a16="http://schemas.microsoft.com/office/drawing/2014/main" id="{E9D2949D-45F2-4FC7-83B9-580E9D7DE668}"/>
              </a:ext>
            </a:extLst>
          </p:cNvPr>
          <p:cNvSpPr>
            <a:spLocks noGrp="1"/>
          </p:cNvSpPr>
          <p:nvPr>
            <p:ph type="pic" sz="quarter" idx="34"/>
          </p:nvPr>
        </p:nvSpPr>
        <p:spPr>
          <a:xfrm>
            <a:off x="161458" y="3158874"/>
            <a:ext cx="2727318" cy="636820"/>
          </a:xfrm>
        </p:spPr>
        <p:txBody>
          <a:bodyPr tIns="0" rIns="0" bIns="0" anchor="ctr" anchorCtr="0"/>
          <a:lstStyle>
            <a:lvl1pPr marL="0" indent="0" algn="ctr">
              <a:buNone/>
              <a:defRPr sz="1600">
                <a:solidFill>
                  <a:schemeClr val="tx1"/>
                </a:solidFill>
              </a:defRPr>
            </a:lvl1pPr>
          </a:lstStyle>
          <a:p>
            <a:r>
              <a:rPr lang="en-US" dirty="0"/>
              <a:t>Click icon to add picture</a:t>
            </a:r>
          </a:p>
        </p:txBody>
      </p:sp>
      <p:sp>
        <p:nvSpPr>
          <p:cNvPr id="22" name="Picture Placeholder 2">
            <a:extLst>
              <a:ext uri="{FF2B5EF4-FFF2-40B4-BE49-F238E27FC236}">
                <a16:creationId xmlns:a16="http://schemas.microsoft.com/office/drawing/2014/main" id="{EC0184F9-6484-45EA-8221-D2ADAA67BE1D}"/>
              </a:ext>
            </a:extLst>
          </p:cNvPr>
          <p:cNvSpPr>
            <a:spLocks noGrp="1"/>
          </p:cNvSpPr>
          <p:nvPr>
            <p:ph type="pic" sz="quarter" idx="35"/>
          </p:nvPr>
        </p:nvSpPr>
        <p:spPr>
          <a:xfrm>
            <a:off x="6263642" y="3158874"/>
            <a:ext cx="2724912" cy="636820"/>
          </a:xfrm>
        </p:spPr>
        <p:txBody>
          <a:bodyPr tIns="0" rIns="0" bIns="0" anchor="ctr" anchorCtr="0"/>
          <a:lstStyle>
            <a:lvl1pPr marL="0" indent="0" algn="ctr">
              <a:buNone/>
              <a:defRPr sz="1600">
                <a:solidFill>
                  <a:schemeClr val="tx1"/>
                </a:solidFill>
              </a:defRPr>
            </a:lvl1pPr>
          </a:lstStyle>
          <a:p>
            <a:r>
              <a:rPr lang="en-US"/>
              <a:t>Click icon to add picture</a:t>
            </a:r>
            <a:endParaRPr lang="en-US" dirty="0"/>
          </a:p>
        </p:txBody>
      </p:sp>
    </p:spTree>
    <p:extLst>
      <p:ext uri="{BB962C8B-B14F-4D97-AF65-F5344CB8AC3E}">
        <p14:creationId xmlns:p14="http://schemas.microsoft.com/office/powerpoint/2010/main" val="13783433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3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18" name="Rectangle 17">
            <a:extLst>
              <a:ext uri="{FF2B5EF4-FFF2-40B4-BE49-F238E27FC236}">
                <a16:creationId xmlns:a16="http://schemas.microsoft.com/office/drawing/2014/main" id="{DA58602E-BBCB-48DF-99EE-078786C47972}"/>
              </a:ext>
            </a:extLst>
          </p:cNvPr>
          <p:cNvSpPr/>
          <p:nvPr userDrawn="1"/>
        </p:nvSpPr>
        <p:spPr bwMode="ltGray">
          <a:xfrm>
            <a:off x="0" y="1118454"/>
            <a:ext cx="1828800" cy="1748716"/>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9" name="Rectangle 18">
            <a:extLst>
              <a:ext uri="{FF2B5EF4-FFF2-40B4-BE49-F238E27FC236}">
                <a16:creationId xmlns:a16="http://schemas.microsoft.com/office/drawing/2014/main" id="{48FB0C30-B683-45E3-850D-7BE22CE7C097}"/>
              </a:ext>
            </a:extLst>
          </p:cNvPr>
          <p:cNvSpPr/>
          <p:nvPr userDrawn="1"/>
        </p:nvSpPr>
        <p:spPr bwMode="ltGray">
          <a:xfrm>
            <a:off x="3654136" y="1118454"/>
            <a:ext cx="1828800" cy="1748716"/>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20" name="Rectangle 19">
            <a:extLst>
              <a:ext uri="{FF2B5EF4-FFF2-40B4-BE49-F238E27FC236}">
                <a16:creationId xmlns:a16="http://schemas.microsoft.com/office/drawing/2014/main" id="{75E4872A-3124-4E10-BDD2-546F034FDA70}"/>
              </a:ext>
            </a:extLst>
          </p:cNvPr>
          <p:cNvSpPr/>
          <p:nvPr userDrawn="1"/>
        </p:nvSpPr>
        <p:spPr bwMode="ltGray">
          <a:xfrm>
            <a:off x="7302405" y="1118454"/>
            <a:ext cx="1838131" cy="1748716"/>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21" name="Rectangle 20">
            <a:extLst>
              <a:ext uri="{FF2B5EF4-FFF2-40B4-BE49-F238E27FC236}">
                <a16:creationId xmlns:a16="http://schemas.microsoft.com/office/drawing/2014/main" id="{9ECCB1E9-0C00-40FF-A39C-E20EC0310787}"/>
              </a:ext>
            </a:extLst>
          </p:cNvPr>
          <p:cNvSpPr/>
          <p:nvPr userDrawn="1"/>
        </p:nvSpPr>
        <p:spPr bwMode="ltGray">
          <a:xfrm>
            <a:off x="1824062" y="2869530"/>
            <a:ext cx="1828800" cy="1748716"/>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solidFill>
                <a:schemeClr val="accent2"/>
              </a:solidFill>
              <a:latin typeface="+mn-lt"/>
            </a:endParaRPr>
          </a:p>
        </p:txBody>
      </p:sp>
      <p:sp>
        <p:nvSpPr>
          <p:cNvPr id="22" name="Rectangle 21">
            <a:extLst>
              <a:ext uri="{FF2B5EF4-FFF2-40B4-BE49-F238E27FC236}">
                <a16:creationId xmlns:a16="http://schemas.microsoft.com/office/drawing/2014/main" id="{C8A56E3E-3DF0-4903-B77C-E0E91E669682}"/>
              </a:ext>
            </a:extLst>
          </p:cNvPr>
          <p:cNvSpPr/>
          <p:nvPr userDrawn="1"/>
        </p:nvSpPr>
        <p:spPr bwMode="ltGray">
          <a:xfrm>
            <a:off x="5473605" y="2869530"/>
            <a:ext cx="1828800" cy="1748716"/>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23" name="Rectangle 22">
            <a:extLst>
              <a:ext uri="{FF2B5EF4-FFF2-40B4-BE49-F238E27FC236}">
                <a16:creationId xmlns:a16="http://schemas.microsoft.com/office/drawing/2014/main" id="{9FF4093F-C7E2-4081-B7DE-F1C484860368}"/>
              </a:ext>
            </a:extLst>
          </p:cNvPr>
          <p:cNvSpPr/>
          <p:nvPr userDrawn="1"/>
        </p:nvSpPr>
        <p:spPr>
          <a:xfrm>
            <a:off x="7302405" y="2832953"/>
            <a:ext cx="1838131" cy="1709639"/>
          </a:xfrm>
          <a:prstGeom prst="rect">
            <a:avLst/>
          </a:prstGeom>
          <a:no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solidFill>
                <a:schemeClr val="tx1"/>
              </a:solidFill>
              <a:latin typeface="+mn-lt"/>
            </a:endParaRPr>
          </a:p>
        </p:txBody>
      </p:sp>
      <p:sp>
        <p:nvSpPr>
          <p:cNvPr id="24" name="Text Placeholder 9">
            <a:extLst>
              <a:ext uri="{FF2B5EF4-FFF2-40B4-BE49-F238E27FC236}">
                <a16:creationId xmlns:a16="http://schemas.microsoft.com/office/drawing/2014/main" id="{08689FF4-41FB-461B-8FAB-B51AC8F32950}"/>
              </a:ext>
            </a:extLst>
          </p:cNvPr>
          <p:cNvSpPr>
            <a:spLocks noGrp="1"/>
          </p:cNvSpPr>
          <p:nvPr>
            <p:ph type="body" sz="quarter" idx="13" hasCustomPrompt="1"/>
          </p:nvPr>
        </p:nvSpPr>
        <p:spPr>
          <a:xfrm>
            <a:off x="141567" y="1337561"/>
            <a:ext cx="1536192" cy="1287911"/>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25" name="Text Placeholder 9">
            <a:extLst>
              <a:ext uri="{FF2B5EF4-FFF2-40B4-BE49-F238E27FC236}">
                <a16:creationId xmlns:a16="http://schemas.microsoft.com/office/drawing/2014/main" id="{7AF64701-46A3-4B5B-ADF5-4A9BB90BD649}"/>
              </a:ext>
            </a:extLst>
          </p:cNvPr>
          <p:cNvSpPr>
            <a:spLocks noGrp="1"/>
          </p:cNvSpPr>
          <p:nvPr>
            <p:ph type="body" sz="quarter" idx="14" hasCustomPrompt="1"/>
          </p:nvPr>
        </p:nvSpPr>
        <p:spPr>
          <a:xfrm>
            <a:off x="3800440" y="1337561"/>
            <a:ext cx="1536192" cy="1287911"/>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26" name="Text Placeholder 9">
            <a:extLst>
              <a:ext uri="{FF2B5EF4-FFF2-40B4-BE49-F238E27FC236}">
                <a16:creationId xmlns:a16="http://schemas.microsoft.com/office/drawing/2014/main" id="{6AD7556A-C724-4F8E-9702-61BFD594B1E2}"/>
              </a:ext>
            </a:extLst>
          </p:cNvPr>
          <p:cNvSpPr>
            <a:spLocks noGrp="1"/>
          </p:cNvSpPr>
          <p:nvPr>
            <p:ph type="body" sz="quarter" idx="15" hasCustomPrompt="1"/>
          </p:nvPr>
        </p:nvSpPr>
        <p:spPr>
          <a:xfrm>
            <a:off x="7454805" y="1337561"/>
            <a:ext cx="1533331" cy="1287911"/>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27" name="Text Placeholder 9">
            <a:extLst>
              <a:ext uri="{FF2B5EF4-FFF2-40B4-BE49-F238E27FC236}">
                <a16:creationId xmlns:a16="http://schemas.microsoft.com/office/drawing/2014/main" id="{58F8CE21-919F-4707-AD2C-7F48DB9ABA18}"/>
              </a:ext>
            </a:extLst>
          </p:cNvPr>
          <p:cNvSpPr>
            <a:spLocks noGrp="1"/>
          </p:cNvSpPr>
          <p:nvPr>
            <p:ph type="body" sz="quarter" idx="16" hasCustomPrompt="1"/>
          </p:nvPr>
        </p:nvSpPr>
        <p:spPr>
          <a:xfrm>
            <a:off x="1970366" y="3090831"/>
            <a:ext cx="1536192" cy="1287911"/>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28" name="Text Placeholder 9">
            <a:extLst>
              <a:ext uri="{FF2B5EF4-FFF2-40B4-BE49-F238E27FC236}">
                <a16:creationId xmlns:a16="http://schemas.microsoft.com/office/drawing/2014/main" id="{DDE5E97C-30A6-4B33-B978-105A0EE9A169}"/>
              </a:ext>
            </a:extLst>
          </p:cNvPr>
          <p:cNvSpPr>
            <a:spLocks noGrp="1"/>
          </p:cNvSpPr>
          <p:nvPr>
            <p:ph type="body" sz="quarter" idx="17" hasCustomPrompt="1"/>
          </p:nvPr>
        </p:nvSpPr>
        <p:spPr>
          <a:xfrm>
            <a:off x="5624198" y="3090831"/>
            <a:ext cx="1536192" cy="1287911"/>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29" name="Text Placeholder 9">
            <a:extLst>
              <a:ext uri="{FF2B5EF4-FFF2-40B4-BE49-F238E27FC236}">
                <a16:creationId xmlns:a16="http://schemas.microsoft.com/office/drawing/2014/main" id="{563923C1-A0D9-44C8-8F6F-32526E7F7A36}"/>
              </a:ext>
            </a:extLst>
          </p:cNvPr>
          <p:cNvSpPr>
            <a:spLocks noGrp="1"/>
          </p:cNvSpPr>
          <p:nvPr>
            <p:ph type="body" sz="quarter" idx="18" hasCustomPrompt="1"/>
          </p:nvPr>
        </p:nvSpPr>
        <p:spPr>
          <a:xfrm>
            <a:off x="1970366" y="1337561"/>
            <a:ext cx="1536192" cy="1287911"/>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30" name="Text Placeholder 9">
            <a:extLst>
              <a:ext uri="{FF2B5EF4-FFF2-40B4-BE49-F238E27FC236}">
                <a16:creationId xmlns:a16="http://schemas.microsoft.com/office/drawing/2014/main" id="{D2D4CA5C-3495-4C2C-8E9A-16CFB3F6BC4D}"/>
              </a:ext>
            </a:extLst>
          </p:cNvPr>
          <p:cNvSpPr>
            <a:spLocks noGrp="1"/>
          </p:cNvSpPr>
          <p:nvPr>
            <p:ph type="body" sz="quarter" idx="19" hasCustomPrompt="1"/>
          </p:nvPr>
        </p:nvSpPr>
        <p:spPr>
          <a:xfrm>
            <a:off x="5624198" y="1337561"/>
            <a:ext cx="1536192" cy="1287911"/>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31" name="Text Placeholder 9">
            <a:extLst>
              <a:ext uri="{FF2B5EF4-FFF2-40B4-BE49-F238E27FC236}">
                <a16:creationId xmlns:a16="http://schemas.microsoft.com/office/drawing/2014/main" id="{BB84D64E-61DA-4CC5-80B8-4648F13AFD4B}"/>
              </a:ext>
            </a:extLst>
          </p:cNvPr>
          <p:cNvSpPr>
            <a:spLocks noGrp="1"/>
          </p:cNvSpPr>
          <p:nvPr>
            <p:ph type="body" sz="quarter" idx="20" hasCustomPrompt="1"/>
          </p:nvPr>
        </p:nvSpPr>
        <p:spPr>
          <a:xfrm>
            <a:off x="3800440" y="3090831"/>
            <a:ext cx="1536192" cy="1287911"/>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32" name="Text Placeholder 9">
            <a:extLst>
              <a:ext uri="{FF2B5EF4-FFF2-40B4-BE49-F238E27FC236}">
                <a16:creationId xmlns:a16="http://schemas.microsoft.com/office/drawing/2014/main" id="{3FBA56D4-C208-4129-948E-11AF074F4D76}"/>
              </a:ext>
            </a:extLst>
          </p:cNvPr>
          <p:cNvSpPr>
            <a:spLocks noGrp="1"/>
          </p:cNvSpPr>
          <p:nvPr>
            <p:ph type="body" sz="quarter" idx="21" hasCustomPrompt="1"/>
          </p:nvPr>
        </p:nvSpPr>
        <p:spPr>
          <a:xfrm>
            <a:off x="7454805" y="3090831"/>
            <a:ext cx="1533331" cy="1287911"/>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33" name="Text Placeholder 9">
            <a:extLst>
              <a:ext uri="{FF2B5EF4-FFF2-40B4-BE49-F238E27FC236}">
                <a16:creationId xmlns:a16="http://schemas.microsoft.com/office/drawing/2014/main" id="{6907C351-9ABB-4D00-98D7-C8EEE45DEA13}"/>
              </a:ext>
            </a:extLst>
          </p:cNvPr>
          <p:cNvSpPr>
            <a:spLocks noGrp="1"/>
          </p:cNvSpPr>
          <p:nvPr>
            <p:ph type="body" sz="quarter" idx="22" hasCustomPrompt="1"/>
          </p:nvPr>
        </p:nvSpPr>
        <p:spPr>
          <a:xfrm>
            <a:off x="141567" y="3090831"/>
            <a:ext cx="1536192" cy="1287911"/>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Tree>
    <p:extLst>
      <p:ext uri="{BB962C8B-B14F-4D97-AF65-F5344CB8AC3E}">
        <p14:creationId xmlns:p14="http://schemas.microsoft.com/office/powerpoint/2010/main" val="14381072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8" name="Rectangle 7">
            <a:extLst>
              <a:ext uri="{FF2B5EF4-FFF2-40B4-BE49-F238E27FC236}">
                <a16:creationId xmlns:a16="http://schemas.microsoft.com/office/drawing/2014/main" id="{B58D3A2F-91E7-466F-B735-D49123052215}"/>
              </a:ext>
            </a:extLst>
          </p:cNvPr>
          <p:cNvSpPr/>
          <p:nvPr userDrawn="1"/>
        </p:nvSpPr>
        <p:spPr bwMode="ltGray">
          <a:xfrm>
            <a:off x="0" y="974817"/>
            <a:ext cx="1828800" cy="2234377"/>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9" name="Rectangle 8">
            <a:extLst>
              <a:ext uri="{FF2B5EF4-FFF2-40B4-BE49-F238E27FC236}">
                <a16:creationId xmlns:a16="http://schemas.microsoft.com/office/drawing/2014/main" id="{95CA128E-575E-4E48-A2BD-A2D6837FFE9C}"/>
              </a:ext>
            </a:extLst>
          </p:cNvPr>
          <p:cNvSpPr/>
          <p:nvPr userDrawn="1"/>
        </p:nvSpPr>
        <p:spPr bwMode="ltGray">
          <a:xfrm>
            <a:off x="3657600" y="974817"/>
            <a:ext cx="1828800" cy="2234377"/>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0" name="Rectangle 9">
            <a:extLst>
              <a:ext uri="{FF2B5EF4-FFF2-40B4-BE49-F238E27FC236}">
                <a16:creationId xmlns:a16="http://schemas.microsoft.com/office/drawing/2014/main" id="{57391657-195D-46FE-80AB-C9D04B47D1BF}"/>
              </a:ext>
            </a:extLst>
          </p:cNvPr>
          <p:cNvSpPr/>
          <p:nvPr userDrawn="1"/>
        </p:nvSpPr>
        <p:spPr bwMode="ltGray">
          <a:xfrm>
            <a:off x="7315200" y="974817"/>
            <a:ext cx="1828800" cy="2234377"/>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1" name="Rectangle 10">
            <a:extLst>
              <a:ext uri="{FF2B5EF4-FFF2-40B4-BE49-F238E27FC236}">
                <a16:creationId xmlns:a16="http://schemas.microsoft.com/office/drawing/2014/main" id="{E67665E5-8F06-4576-A118-058A30607939}"/>
              </a:ext>
            </a:extLst>
          </p:cNvPr>
          <p:cNvSpPr/>
          <p:nvPr userDrawn="1"/>
        </p:nvSpPr>
        <p:spPr bwMode="ltGray">
          <a:xfrm>
            <a:off x="0" y="3222038"/>
            <a:ext cx="9144000" cy="1424022"/>
          </a:xfrm>
          <a:prstGeom prst="rect">
            <a:avLst/>
          </a:prstGeom>
          <a:solidFill>
            <a:schemeClr val="accent2"/>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2" name="Text Placeholder 9">
            <a:extLst>
              <a:ext uri="{FF2B5EF4-FFF2-40B4-BE49-F238E27FC236}">
                <a16:creationId xmlns:a16="http://schemas.microsoft.com/office/drawing/2014/main" id="{BED8F16E-47DB-4062-BC8A-FC8460EC2E52}"/>
              </a:ext>
            </a:extLst>
          </p:cNvPr>
          <p:cNvSpPr>
            <a:spLocks noGrp="1"/>
          </p:cNvSpPr>
          <p:nvPr>
            <p:ph type="body" sz="quarter" idx="13" hasCustomPrompt="1"/>
          </p:nvPr>
        </p:nvSpPr>
        <p:spPr>
          <a:xfrm>
            <a:off x="146304" y="1153649"/>
            <a:ext cx="1536192" cy="1901574"/>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13" name="Text Placeholder 9">
            <a:extLst>
              <a:ext uri="{FF2B5EF4-FFF2-40B4-BE49-F238E27FC236}">
                <a16:creationId xmlns:a16="http://schemas.microsoft.com/office/drawing/2014/main" id="{7C353966-E92D-4F39-A274-65656295D04C}"/>
              </a:ext>
            </a:extLst>
          </p:cNvPr>
          <p:cNvSpPr>
            <a:spLocks noGrp="1"/>
          </p:cNvSpPr>
          <p:nvPr>
            <p:ph type="body" sz="quarter" idx="14" hasCustomPrompt="1"/>
          </p:nvPr>
        </p:nvSpPr>
        <p:spPr>
          <a:xfrm>
            <a:off x="3803904" y="1153649"/>
            <a:ext cx="1536192" cy="1901574"/>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14" name="Text Placeholder 9">
            <a:extLst>
              <a:ext uri="{FF2B5EF4-FFF2-40B4-BE49-F238E27FC236}">
                <a16:creationId xmlns:a16="http://schemas.microsoft.com/office/drawing/2014/main" id="{9E2B2D0B-832D-4E0E-A99F-ABB44684334F}"/>
              </a:ext>
            </a:extLst>
          </p:cNvPr>
          <p:cNvSpPr>
            <a:spLocks noGrp="1"/>
          </p:cNvSpPr>
          <p:nvPr>
            <p:ph type="body" sz="quarter" idx="15" hasCustomPrompt="1"/>
          </p:nvPr>
        </p:nvSpPr>
        <p:spPr>
          <a:xfrm>
            <a:off x="7461504" y="1153649"/>
            <a:ext cx="1536192" cy="1901574"/>
          </a:xfrm>
        </p:spPr>
        <p:txBody>
          <a:bodyPr tIns="0" rIns="0" bIns="0" anchor="ctr" anchorCtr="0">
            <a:noAutofit/>
          </a:bodyPr>
          <a:lstStyle>
            <a:lvl1pPr marL="0" indent="0" algn="ctr">
              <a:buNone/>
              <a:defRPr sz="1600" b="0" i="0">
                <a:solidFill>
                  <a:schemeClr val="accent2"/>
                </a:solidFill>
                <a:latin typeface="+mn-lt"/>
                <a:cs typeface="Foundry Context Demi"/>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15" name="Text Placeholder 9">
            <a:extLst>
              <a:ext uri="{FF2B5EF4-FFF2-40B4-BE49-F238E27FC236}">
                <a16:creationId xmlns:a16="http://schemas.microsoft.com/office/drawing/2014/main" id="{2A90B2AC-615F-4025-BC55-96931C68AABF}"/>
              </a:ext>
            </a:extLst>
          </p:cNvPr>
          <p:cNvSpPr>
            <a:spLocks noGrp="1"/>
          </p:cNvSpPr>
          <p:nvPr>
            <p:ph type="body" sz="quarter" idx="18" hasCustomPrompt="1"/>
          </p:nvPr>
        </p:nvSpPr>
        <p:spPr>
          <a:xfrm>
            <a:off x="1975104" y="1154681"/>
            <a:ext cx="1536192" cy="1901574"/>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16" name="Text Placeholder 9">
            <a:extLst>
              <a:ext uri="{FF2B5EF4-FFF2-40B4-BE49-F238E27FC236}">
                <a16:creationId xmlns:a16="http://schemas.microsoft.com/office/drawing/2014/main" id="{A5F97208-2C9C-4CCE-ABFF-912655E3EB53}"/>
              </a:ext>
            </a:extLst>
          </p:cNvPr>
          <p:cNvSpPr>
            <a:spLocks noGrp="1"/>
          </p:cNvSpPr>
          <p:nvPr>
            <p:ph type="body" sz="quarter" idx="19" hasCustomPrompt="1"/>
          </p:nvPr>
        </p:nvSpPr>
        <p:spPr>
          <a:xfrm>
            <a:off x="5632704" y="1154681"/>
            <a:ext cx="1536192" cy="1901574"/>
          </a:xfrm>
        </p:spPr>
        <p:txBody>
          <a:bodyPr tIns="0" rIns="0" bIns="0" anchor="ctr" anchorCtr="0">
            <a:noAutofit/>
          </a:bodyPr>
          <a:lstStyle>
            <a:lvl1pPr marL="0" indent="0" algn="ctr">
              <a:buNone/>
              <a:defRPr sz="1400" b="0" i="0">
                <a:solidFill>
                  <a:schemeClr val="accent2"/>
                </a:solidFill>
                <a:latin typeface="+mn-lt"/>
                <a:cs typeface="Foundry Context Regular"/>
              </a:defRPr>
            </a:lvl1pPr>
            <a:lvl2pPr>
              <a:defRPr sz="1400"/>
            </a:lvl2pPr>
            <a:lvl3pPr>
              <a:defRPr sz="1400"/>
            </a:lvl3pPr>
            <a:lvl4pPr>
              <a:defRPr sz="1400"/>
            </a:lvl4pPr>
            <a:lvl5pPr>
              <a:defRPr sz="1400"/>
            </a:lvl5pPr>
          </a:lstStyle>
          <a:p>
            <a:pPr lvl="0"/>
            <a:r>
              <a:rPr lang="en-US" dirty="0"/>
              <a:t>Click to</a:t>
            </a:r>
            <a:br>
              <a:rPr lang="en-US" dirty="0"/>
            </a:br>
            <a:r>
              <a:rPr lang="en-US" dirty="0"/>
              <a:t>edit text</a:t>
            </a:r>
          </a:p>
        </p:txBody>
      </p:sp>
      <p:sp>
        <p:nvSpPr>
          <p:cNvPr id="17" name="Text Placeholder 9">
            <a:extLst>
              <a:ext uri="{FF2B5EF4-FFF2-40B4-BE49-F238E27FC236}">
                <a16:creationId xmlns:a16="http://schemas.microsoft.com/office/drawing/2014/main" id="{4BC22221-E09A-4164-8C8E-FA38BBE6CBD1}"/>
              </a:ext>
            </a:extLst>
          </p:cNvPr>
          <p:cNvSpPr>
            <a:spLocks noGrp="1"/>
          </p:cNvSpPr>
          <p:nvPr>
            <p:ph type="body" sz="quarter" idx="20" hasCustomPrompt="1"/>
          </p:nvPr>
        </p:nvSpPr>
        <p:spPr>
          <a:xfrm>
            <a:off x="410766" y="3324542"/>
            <a:ext cx="8322468" cy="1180908"/>
          </a:xfrm>
        </p:spPr>
        <p:txBody>
          <a:bodyPr tIns="0" rIns="0" bIns="0" anchor="ctr" anchorCtr="0">
            <a:noAutofit/>
          </a:bodyPr>
          <a:lstStyle>
            <a:lvl1pPr marL="0" indent="0" algn="ctr">
              <a:buNone/>
              <a:defRPr sz="1600" b="0" i="0">
                <a:solidFill>
                  <a:schemeClr val="bg1"/>
                </a:solidFill>
                <a:latin typeface="+mn-lt"/>
                <a:cs typeface="Foundry Context Demi"/>
              </a:defRPr>
            </a:lvl1pPr>
            <a:lvl2pPr>
              <a:defRPr sz="1400"/>
            </a:lvl2pPr>
            <a:lvl3pPr>
              <a:defRPr sz="1400"/>
            </a:lvl3pPr>
            <a:lvl4pPr>
              <a:defRPr sz="1400"/>
            </a:lvl4pPr>
            <a:lvl5pPr>
              <a:defRPr sz="1400"/>
            </a:lvl5pPr>
          </a:lstStyle>
          <a:p>
            <a:pPr lvl="0"/>
            <a:r>
              <a:rPr lang="en-US" dirty="0"/>
              <a:t>Click to edit text</a:t>
            </a:r>
          </a:p>
        </p:txBody>
      </p:sp>
    </p:spTree>
    <p:extLst>
      <p:ext uri="{BB962C8B-B14F-4D97-AF65-F5344CB8AC3E}">
        <p14:creationId xmlns:p14="http://schemas.microsoft.com/office/powerpoint/2010/main" val="20135518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8" name="Rectangle 7">
            <a:extLst>
              <a:ext uri="{FF2B5EF4-FFF2-40B4-BE49-F238E27FC236}">
                <a16:creationId xmlns:a16="http://schemas.microsoft.com/office/drawing/2014/main" id="{2F0880C9-185E-4D88-A88F-175FF8B7B830}"/>
              </a:ext>
            </a:extLst>
          </p:cNvPr>
          <p:cNvSpPr/>
          <p:nvPr userDrawn="1"/>
        </p:nvSpPr>
        <p:spPr bwMode="ltGray">
          <a:xfrm>
            <a:off x="-8819" y="1127400"/>
            <a:ext cx="2286000" cy="3547661"/>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9" name="Rectangle 8">
            <a:extLst>
              <a:ext uri="{FF2B5EF4-FFF2-40B4-BE49-F238E27FC236}">
                <a16:creationId xmlns:a16="http://schemas.microsoft.com/office/drawing/2014/main" id="{37626813-6429-405A-94A1-86E5569A2C80}"/>
              </a:ext>
            </a:extLst>
          </p:cNvPr>
          <p:cNvSpPr/>
          <p:nvPr userDrawn="1"/>
        </p:nvSpPr>
        <p:spPr bwMode="ltGray">
          <a:xfrm>
            <a:off x="4563181" y="1127400"/>
            <a:ext cx="2286000" cy="3547661"/>
          </a:xfrm>
          <a:prstGeom prst="rect">
            <a:avLst/>
          </a:prstGeom>
          <a:solidFill>
            <a:srgbClr val="F9F5F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en-US" sz="1800" dirty="0">
              <a:latin typeface="+mn-lt"/>
            </a:endParaRPr>
          </a:p>
        </p:txBody>
      </p:sp>
      <p:sp>
        <p:nvSpPr>
          <p:cNvPr id="10" name="Text Placeholder 3">
            <a:extLst>
              <a:ext uri="{FF2B5EF4-FFF2-40B4-BE49-F238E27FC236}">
                <a16:creationId xmlns:a16="http://schemas.microsoft.com/office/drawing/2014/main" id="{8D0EE129-9A79-4713-843A-E53E070DB74C}"/>
              </a:ext>
            </a:extLst>
          </p:cNvPr>
          <p:cNvSpPr>
            <a:spLocks noGrp="1"/>
          </p:cNvSpPr>
          <p:nvPr>
            <p:ph type="body" sz="quarter" idx="15" hasCustomPrompt="1"/>
          </p:nvPr>
        </p:nvSpPr>
        <p:spPr>
          <a:xfrm>
            <a:off x="169679" y="3069903"/>
            <a:ext cx="1920240" cy="1396462"/>
          </a:xfrm>
        </p:spPr>
        <p:txBody>
          <a:bodyPr tIns="0" rIns="0" bIns="0"/>
          <a:lstStyle>
            <a:lvl1pPr marL="0" indent="0">
              <a:buNone/>
              <a:defRPr sz="1100" b="0" i="0">
                <a:solidFill>
                  <a:schemeClr val="accent2"/>
                </a:solidFill>
                <a:latin typeface="+mj-lt"/>
                <a:cs typeface="Arial"/>
              </a:defRPr>
            </a:lvl1pPr>
            <a:lvl2pPr marL="228600" indent="0">
              <a:buNone/>
              <a:defRPr sz="1400">
                <a:solidFill>
                  <a:schemeClr val="bg1"/>
                </a:solidFill>
              </a:defRPr>
            </a:lvl2pPr>
            <a:lvl3pPr marL="457200" indent="0">
              <a:buNone/>
              <a:defRPr sz="1200">
                <a:solidFill>
                  <a:schemeClr val="bg1"/>
                </a:solidFill>
              </a:defRPr>
            </a:lvl3pPr>
            <a:lvl4pPr marL="685800" indent="0">
              <a:buNone/>
              <a:defRPr sz="1100">
                <a:solidFill>
                  <a:schemeClr val="bg1"/>
                </a:solidFill>
              </a:defRPr>
            </a:lvl4pPr>
            <a:lvl5pPr marL="914400" indent="0">
              <a:buNone/>
              <a:defRPr sz="1100">
                <a:solidFill>
                  <a:schemeClr val="bg1"/>
                </a:solidFill>
              </a:defRPr>
            </a:lvl5pPr>
          </a:lstStyle>
          <a:p>
            <a:pPr lvl="0"/>
            <a:r>
              <a:rPr lang="en-US" dirty="0"/>
              <a:t>Click to edit text</a:t>
            </a:r>
          </a:p>
        </p:txBody>
      </p:sp>
      <p:sp>
        <p:nvSpPr>
          <p:cNvPr id="11" name="Text Placeholder 3">
            <a:extLst>
              <a:ext uri="{FF2B5EF4-FFF2-40B4-BE49-F238E27FC236}">
                <a16:creationId xmlns:a16="http://schemas.microsoft.com/office/drawing/2014/main" id="{FE4881F3-5AA1-464E-9135-190BFCA8ECB4}"/>
              </a:ext>
            </a:extLst>
          </p:cNvPr>
          <p:cNvSpPr>
            <a:spLocks noGrp="1"/>
          </p:cNvSpPr>
          <p:nvPr>
            <p:ph type="body" sz="quarter" idx="17" hasCustomPrompt="1"/>
          </p:nvPr>
        </p:nvSpPr>
        <p:spPr>
          <a:xfrm>
            <a:off x="2455038" y="3069902"/>
            <a:ext cx="1920240" cy="1396461"/>
          </a:xfrm>
        </p:spPr>
        <p:txBody>
          <a:bodyPr tIns="0" rIns="0" bIns="0"/>
          <a:lstStyle>
            <a:lvl1pPr marL="0" indent="0">
              <a:buNone/>
              <a:defRPr sz="1100" b="0" i="0">
                <a:solidFill>
                  <a:schemeClr val="accent2"/>
                </a:solidFill>
                <a:latin typeface="+mj-lt"/>
                <a:cs typeface="Arial"/>
              </a:defRPr>
            </a:lvl1pPr>
            <a:lvl2pPr marL="228600" indent="0">
              <a:buNone/>
              <a:defRPr sz="1400">
                <a:solidFill>
                  <a:schemeClr val="bg1"/>
                </a:solidFill>
              </a:defRPr>
            </a:lvl2pPr>
            <a:lvl3pPr marL="457200" indent="0">
              <a:buNone/>
              <a:defRPr sz="1200">
                <a:solidFill>
                  <a:schemeClr val="bg1"/>
                </a:solidFill>
              </a:defRPr>
            </a:lvl3pPr>
            <a:lvl4pPr marL="685800" indent="0">
              <a:buNone/>
              <a:defRPr sz="1100">
                <a:solidFill>
                  <a:schemeClr val="bg1"/>
                </a:solidFill>
              </a:defRPr>
            </a:lvl4pPr>
            <a:lvl5pPr marL="914400" indent="0">
              <a:buNone/>
              <a:defRPr sz="1100">
                <a:solidFill>
                  <a:schemeClr val="bg1"/>
                </a:solidFill>
              </a:defRPr>
            </a:lvl5pPr>
          </a:lstStyle>
          <a:p>
            <a:pPr lvl="0"/>
            <a:r>
              <a:rPr lang="en-US" dirty="0"/>
              <a:t>Click to edit text</a:t>
            </a:r>
          </a:p>
        </p:txBody>
      </p:sp>
      <p:sp>
        <p:nvSpPr>
          <p:cNvPr id="12" name="Text Placeholder 3">
            <a:extLst>
              <a:ext uri="{FF2B5EF4-FFF2-40B4-BE49-F238E27FC236}">
                <a16:creationId xmlns:a16="http://schemas.microsoft.com/office/drawing/2014/main" id="{7C2D9B90-B133-4CF7-A1CA-DBA3B58DD63F}"/>
              </a:ext>
            </a:extLst>
          </p:cNvPr>
          <p:cNvSpPr>
            <a:spLocks noGrp="1"/>
          </p:cNvSpPr>
          <p:nvPr>
            <p:ph type="body" sz="quarter" idx="19" hasCustomPrompt="1"/>
          </p:nvPr>
        </p:nvSpPr>
        <p:spPr>
          <a:xfrm>
            <a:off x="4742187" y="3069902"/>
            <a:ext cx="1920240" cy="1396461"/>
          </a:xfrm>
        </p:spPr>
        <p:txBody>
          <a:bodyPr tIns="0" rIns="0" bIns="0"/>
          <a:lstStyle>
            <a:lvl1pPr marL="0" indent="0">
              <a:buNone/>
              <a:defRPr sz="1100" b="0" i="0">
                <a:solidFill>
                  <a:schemeClr val="accent2"/>
                </a:solidFill>
                <a:latin typeface="+mj-lt"/>
                <a:cs typeface="Arial"/>
              </a:defRPr>
            </a:lvl1pPr>
            <a:lvl2pPr marL="228600" indent="0">
              <a:buNone/>
              <a:defRPr sz="1400">
                <a:solidFill>
                  <a:schemeClr val="bg1"/>
                </a:solidFill>
              </a:defRPr>
            </a:lvl2pPr>
            <a:lvl3pPr marL="457200" indent="0">
              <a:buNone/>
              <a:defRPr sz="1200">
                <a:solidFill>
                  <a:schemeClr val="bg1"/>
                </a:solidFill>
              </a:defRPr>
            </a:lvl3pPr>
            <a:lvl4pPr marL="685800" indent="0">
              <a:buNone/>
              <a:defRPr sz="1100">
                <a:solidFill>
                  <a:schemeClr val="bg1"/>
                </a:solidFill>
              </a:defRPr>
            </a:lvl4pPr>
            <a:lvl5pPr marL="914400" indent="0">
              <a:buNone/>
              <a:defRPr sz="1100">
                <a:solidFill>
                  <a:schemeClr val="bg1"/>
                </a:solidFill>
              </a:defRPr>
            </a:lvl5pPr>
          </a:lstStyle>
          <a:p>
            <a:pPr lvl="0"/>
            <a:r>
              <a:rPr lang="en-US" dirty="0"/>
              <a:t>Click to edit text</a:t>
            </a:r>
          </a:p>
        </p:txBody>
      </p:sp>
      <p:sp>
        <p:nvSpPr>
          <p:cNvPr id="13" name="Text Placeholder 3">
            <a:extLst>
              <a:ext uri="{FF2B5EF4-FFF2-40B4-BE49-F238E27FC236}">
                <a16:creationId xmlns:a16="http://schemas.microsoft.com/office/drawing/2014/main" id="{0AF9E015-A047-4E97-895B-6CCED96E5E12}"/>
              </a:ext>
            </a:extLst>
          </p:cNvPr>
          <p:cNvSpPr>
            <a:spLocks noGrp="1"/>
          </p:cNvSpPr>
          <p:nvPr>
            <p:ph type="body" sz="quarter" idx="21" hasCustomPrompt="1"/>
          </p:nvPr>
        </p:nvSpPr>
        <p:spPr>
          <a:xfrm>
            <a:off x="7041342" y="3069902"/>
            <a:ext cx="1920240" cy="1396461"/>
          </a:xfrm>
        </p:spPr>
        <p:txBody>
          <a:bodyPr tIns="0" rIns="0" bIns="0"/>
          <a:lstStyle>
            <a:lvl1pPr marL="0" indent="0">
              <a:buNone/>
              <a:defRPr sz="1100" b="0" i="0">
                <a:solidFill>
                  <a:schemeClr val="accent2"/>
                </a:solidFill>
                <a:latin typeface="+mj-lt"/>
                <a:cs typeface="Arial"/>
              </a:defRPr>
            </a:lvl1pPr>
            <a:lvl2pPr marL="228600" indent="0">
              <a:buNone/>
              <a:defRPr sz="1400">
                <a:solidFill>
                  <a:schemeClr val="bg1"/>
                </a:solidFill>
              </a:defRPr>
            </a:lvl2pPr>
            <a:lvl3pPr marL="457200" indent="0">
              <a:buNone/>
              <a:defRPr sz="1200">
                <a:solidFill>
                  <a:schemeClr val="bg1"/>
                </a:solidFill>
              </a:defRPr>
            </a:lvl3pPr>
            <a:lvl4pPr marL="685800" indent="0">
              <a:buNone/>
              <a:defRPr sz="1100">
                <a:solidFill>
                  <a:schemeClr val="bg1"/>
                </a:solidFill>
              </a:defRPr>
            </a:lvl4pPr>
            <a:lvl5pPr marL="914400" indent="0">
              <a:buNone/>
              <a:defRPr sz="1100">
                <a:solidFill>
                  <a:schemeClr val="bg1"/>
                </a:solidFill>
              </a:defRPr>
            </a:lvl5pPr>
          </a:lstStyle>
          <a:p>
            <a:pPr lvl="0"/>
            <a:r>
              <a:rPr lang="en-US" dirty="0"/>
              <a:t>Click to edit text</a:t>
            </a:r>
          </a:p>
        </p:txBody>
      </p:sp>
      <p:sp>
        <p:nvSpPr>
          <p:cNvPr id="14" name="Picture Placeholder 2">
            <a:extLst>
              <a:ext uri="{FF2B5EF4-FFF2-40B4-BE49-F238E27FC236}">
                <a16:creationId xmlns:a16="http://schemas.microsoft.com/office/drawing/2014/main" id="{4AA6A48B-C5B1-4E36-AFB6-7061A556D3F1}"/>
              </a:ext>
            </a:extLst>
          </p:cNvPr>
          <p:cNvSpPr>
            <a:spLocks noGrp="1"/>
          </p:cNvSpPr>
          <p:nvPr>
            <p:ph type="pic" sz="quarter" idx="22"/>
          </p:nvPr>
        </p:nvSpPr>
        <p:spPr>
          <a:xfrm>
            <a:off x="256547" y="1399726"/>
            <a:ext cx="1746504" cy="1417358"/>
          </a:xfrm>
        </p:spPr>
        <p:txBody>
          <a:bodyPr tIns="0" rIns="0" bIns="0" anchor="ctr" anchorCtr="0"/>
          <a:lstStyle>
            <a:lvl1pPr marL="0" indent="0" algn="ctr">
              <a:buNone/>
              <a:defRPr sz="1600">
                <a:latin typeface="+mj-lt"/>
              </a:defRPr>
            </a:lvl1pPr>
          </a:lstStyle>
          <a:p>
            <a:r>
              <a:rPr lang="en-US"/>
              <a:t>Click icon to add picture</a:t>
            </a:r>
            <a:endParaRPr lang="en-US" dirty="0"/>
          </a:p>
        </p:txBody>
      </p:sp>
      <p:sp>
        <p:nvSpPr>
          <p:cNvPr id="15" name="Picture Placeholder 2">
            <a:extLst>
              <a:ext uri="{FF2B5EF4-FFF2-40B4-BE49-F238E27FC236}">
                <a16:creationId xmlns:a16="http://schemas.microsoft.com/office/drawing/2014/main" id="{83E92271-CB0B-468E-9088-18E21447C7CF}"/>
              </a:ext>
            </a:extLst>
          </p:cNvPr>
          <p:cNvSpPr>
            <a:spLocks noGrp="1"/>
          </p:cNvSpPr>
          <p:nvPr>
            <p:ph type="pic" sz="quarter" idx="23"/>
          </p:nvPr>
        </p:nvSpPr>
        <p:spPr>
          <a:xfrm>
            <a:off x="2541906" y="1399726"/>
            <a:ext cx="1746504" cy="1417358"/>
          </a:xfrm>
        </p:spPr>
        <p:txBody>
          <a:bodyPr tIns="0" rIns="0" bIns="0" anchor="ctr" anchorCtr="0"/>
          <a:lstStyle>
            <a:lvl1pPr marL="0" indent="0" algn="ctr">
              <a:buNone/>
              <a:defRPr sz="1600">
                <a:latin typeface="+mj-lt"/>
              </a:defRPr>
            </a:lvl1pPr>
          </a:lstStyle>
          <a:p>
            <a:r>
              <a:rPr lang="en-US"/>
              <a:t>Click icon to add picture</a:t>
            </a:r>
            <a:endParaRPr lang="en-US" dirty="0"/>
          </a:p>
        </p:txBody>
      </p:sp>
      <p:sp>
        <p:nvSpPr>
          <p:cNvPr id="16" name="Picture Placeholder 2">
            <a:extLst>
              <a:ext uri="{FF2B5EF4-FFF2-40B4-BE49-F238E27FC236}">
                <a16:creationId xmlns:a16="http://schemas.microsoft.com/office/drawing/2014/main" id="{9C11136D-2DCA-404D-91F0-16836EF0E838}"/>
              </a:ext>
            </a:extLst>
          </p:cNvPr>
          <p:cNvSpPr>
            <a:spLocks noGrp="1"/>
          </p:cNvSpPr>
          <p:nvPr>
            <p:ph type="pic" sz="quarter" idx="24"/>
          </p:nvPr>
        </p:nvSpPr>
        <p:spPr>
          <a:xfrm>
            <a:off x="4829055" y="1399726"/>
            <a:ext cx="1746504" cy="1417358"/>
          </a:xfrm>
        </p:spPr>
        <p:txBody>
          <a:bodyPr tIns="0" rIns="0" bIns="0" anchor="ctr" anchorCtr="0"/>
          <a:lstStyle>
            <a:lvl1pPr marL="0" indent="0" algn="ctr">
              <a:buNone/>
              <a:defRPr sz="1600">
                <a:latin typeface="+mj-lt"/>
              </a:defRPr>
            </a:lvl1pPr>
          </a:lstStyle>
          <a:p>
            <a:r>
              <a:rPr lang="en-US"/>
              <a:t>Click icon to add picture</a:t>
            </a:r>
          </a:p>
        </p:txBody>
      </p:sp>
      <p:sp>
        <p:nvSpPr>
          <p:cNvPr id="17" name="Picture Placeholder 2">
            <a:extLst>
              <a:ext uri="{FF2B5EF4-FFF2-40B4-BE49-F238E27FC236}">
                <a16:creationId xmlns:a16="http://schemas.microsoft.com/office/drawing/2014/main" id="{D364EF4C-7849-406B-AE4C-BFEA899B362C}"/>
              </a:ext>
            </a:extLst>
          </p:cNvPr>
          <p:cNvSpPr>
            <a:spLocks noGrp="1"/>
          </p:cNvSpPr>
          <p:nvPr>
            <p:ph type="pic" sz="quarter" idx="25"/>
          </p:nvPr>
        </p:nvSpPr>
        <p:spPr>
          <a:xfrm>
            <a:off x="7128210" y="1399726"/>
            <a:ext cx="1746504" cy="1417358"/>
          </a:xfrm>
        </p:spPr>
        <p:txBody>
          <a:bodyPr tIns="0" rIns="0" bIns="0" anchor="ctr" anchorCtr="0"/>
          <a:lstStyle>
            <a:lvl1pPr marL="0" indent="0" algn="ctr">
              <a:buNone/>
              <a:defRPr sz="1600">
                <a:latin typeface="+mj-lt"/>
              </a:defRPr>
            </a:lvl1pPr>
          </a:lstStyle>
          <a:p>
            <a:r>
              <a:rPr lang="en-US"/>
              <a:t>Click icon to add picture</a:t>
            </a:r>
            <a:endParaRPr lang="en-US" dirty="0"/>
          </a:p>
        </p:txBody>
      </p:sp>
    </p:spTree>
    <p:extLst>
      <p:ext uri="{BB962C8B-B14F-4D97-AF65-F5344CB8AC3E}">
        <p14:creationId xmlns:p14="http://schemas.microsoft.com/office/powerpoint/2010/main" val="3566870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Title slide green">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9" name="Title 10"/>
          <p:cNvSpPr>
            <a:spLocks noGrp="1"/>
          </p:cNvSpPr>
          <p:nvPr>
            <p:ph type="title" hasCustomPrompt="1"/>
          </p:nvPr>
        </p:nvSpPr>
        <p:spPr>
          <a:xfrm>
            <a:off x="382588" y="1002862"/>
            <a:ext cx="6012000" cy="2527205"/>
          </a:xfrm>
        </p:spPr>
        <p:txBody>
          <a:bodyPr anchor="b" anchorCtr="0">
            <a:noAutofit/>
          </a:bodyPr>
          <a:lstStyle>
            <a:lvl1pPr marL="0" algn="l" defTabSz="457200" rtl="0" eaLnBrk="1" latinLnBrk="0" hangingPunct="1">
              <a:lnSpc>
                <a:spcPct val="81000"/>
              </a:lnSpc>
              <a:spcBef>
                <a:spcPct val="0"/>
              </a:spcBef>
              <a:buNone/>
              <a:defRPr lang="en-US" sz="5500" b="1" i="0" kern="1200" cap="all" baseline="0" dirty="0">
                <a:solidFill>
                  <a:schemeClr val="tx2"/>
                </a:solidFill>
                <a:latin typeface="Arial Black" panose="020B0604020202020204" pitchFamily="34" charset="0"/>
                <a:ea typeface="+mj-ea"/>
                <a:cs typeface="Arial Black" panose="020B0604020202020204" pitchFamily="34" charset="0"/>
              </a:defRPr>
            </a:lvl1pPr>
          </a:lstStyle>
          <a:p>
            <a:r>
              <a:rPr lang="en-US" dirty="0"/>
              <a:t>Click to </a:t>
            </a:r>
            <a:br>
              <a:rPr lang="en-US" dirty="0"/>
            </a:br>
            <a:r>
              <a:rPr lang="en-US" dirty="0"/>
              <a:t>edit Master title style</a:t>
            </a:r>
          </a:p>
        </p:txBody>
      </p:sp>
      <p:sp>
        <p:nvSpPr>
          <p:cNvPr id="20" name="Text Placeholder 19"/>
          <p:cNvSpPr>
            <a:spLocks noGrp="1"/>
          </p:cNvSpPr>
          <p:nvPr>
            <p:ph type="body" sz="quarter" idx="13" hasCustomPrompt="1"/>
          </p:nvPr>
        </p:nvSpPr>
        <p:spPr>
          <a:xfrm>
            <a:off x="382588" y="3901558"/>
            <a:ext cx="6012000" cy="719858"/>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 typeface="Calibri" panose="020F0502020204030204" pitchFamily="34" charset="0"/>
              <a:buNone/>
              <a:tabLst/>
              <a:defRPr lang="fi-FI" sz="1600" b="0" kern="1200" dirty="0">
                <a:solidFill>
                  <a:schemeClr val="tx2"/>
                </a:solidFill>
                <a:latin typeface="+mn-lt"/>
                <a:ea typeface="+mn-ea"/>
                <a:cs typeface="+mn-cs"/>
              </a:defRPr>
            </a:lvl1pPr>
            <a:lvl2pPr>
              <a:defRPr>
                <a:solidFill>
                  <a:srgbClr val="004F71"/>
                </a:solidFill>
              </a:defRPr>
            </a:lvl2pPr>
            <a:lvl3pPr>
              <a:defRPr>
                <a:solidFill>
                  <a:srgbClr val="004F71"/>
                </a:solidFill>
              </a:defRPr>
            </a:lvl3pPr>
            <a:lvl4pPr>
              <a:defRPr>
                <a:solidFill>
                  <a:srgbClr val="004F71"/>
                </a:solidFill>
              </a:defRPr>
            </a:lvl4pPr>
            <a:lvl5pPr>
              <a:defRPr>
                <a:solidFill>
                  <a:srgbClr val="004F71"/>
                </a:solidFill>
              </a:defRPr>
            </a:lvl5pPr>
          </a:lstStyle>
          <a:p>
            <a:pPr lvl="0"/>
            <a:r>
              <a:rPr lang="en-US" dirty="0"/>
              <a:t>Click to add Date and Presenter</a:t>
            </a:r>
          </a:p>
        </p:txBody>
      </p:sp>
      <p:cxnSp>
        <p:nvCxnSpPr>
          <p:cNvPr id="9" name="Straight Connector 8">
            <a:extLst>
              <a:ext uri="{FF2B5EF4-FFF2-40B4-BE49-F238E27FC236}">
                <a16:creationId xmlns:a16="http://schemas.microsoft.com/office/drawing/2014/main" id="{64D25AB9-8020-4C3E-83A3-21C1C12A3332}"/>
              </a:ext>
            </a:extLst>
          </p:cNvPr>
          <p:cNvCxnSpPr>
            <a:cxnSpLocks/>
          </p:cNvCxnSpPr>
          <p:nvPr userDrawn="1"/>
        </p:nvCxnSpPr>
        <p:spPr>
          <a:xfrm>
            <a:off x="382588" y="3704500"/>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pic>
        <p:nvPicPr>
          <p:cNvPr id="10" name="Picture 9">
            <a:extLst>
              <a:ext uri="{FF2B5EF4-FFF2-40B4-BE49-F238E27FC236}">
                <a16:creationId xmlns:a16="http://schemas.microsoft.com/office/drawing/2014/main" id="{31FBB60A-F2DC-403D-B03B-6D948F87CE85}"/>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3069" y="285938"/>
            <a:ext cx="1055460" cy="469094"/>
          </a:xfrm>
          <a:prstGeom prst="rect">
            <a:avLst/>
          </a:prstGeom>
        </p:spPr>
      </p:pic>
    </p:spTree>
    <p:extLst>
      <p:ext uri="{BB962C8B-B14F-4D97-AF65-F5344CB8AC3E}">
        <p14:creationId xmlns:p14="http://schemas.microsoft.com/office/powerpoint/2010/main" val="13968482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6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4760101" cy="360000"/>
          </a:xfrm>
        </p:spPr>
        <p:txBody>
          <a:body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8" y="1374774"/>
            <a:ext cx="4760102" cy="3250805"/>
          </a:xfrm>
        </p:spPr>
        <p:txBody>
          <a:bodyPr/>
          <a:lstStyle/>
          <a:p>
            <a:pPr lvl="0"/>
            <a:r>
              <a:rPr lang="en-US"/>
              <a:t>Edit Master text styles</a:t>
            </a:r>
          </a:p>
          <a:p>
            <a:pPr lvl="1"/>
            <a:r>
              <a:rPr lang="en-US"/>
              <a:t>Second level</a:t>
            </a:r>
          </a:p>
          <a:p>
            <a:pPr lvl="2"/>
            <a:r>
              <a:rPr lang="en-US"/>
              <a:t>Third level</a:t>
            </a:r>
          </a:p>
        </p:txBody>
      </p:sp>
      <p:sp>
        <p:nvSpPr>
          <p:cNvPr id="8" name="Picture Placeholder 6">
            <a:extLst>
              <a:ext uri="{FF2B5EF4-FFF2-40B4-BE49-F238E27FC236}">
                <a16:creationId xmlns:a16="http://schemas.microsoft.com/office/drawing/2014/main" id="{A5E010C8-FB5F-4115-A26C-9592F8820FF6}"/>
              </a:ext>
            </a:extLst>
          </p:cNvPr>
          <p:cNvSpPr>
            <a:spLocks noGrp="1"/>
          </p:cNvSpPr>
          <p:nvPr>
            <p:ph type="pic" sz="quarter" idx="13"/>
          </p:nvPr>
        </p:nvSpPr>
        <p:spPr>
          <a:xfrm>
            <a:off x="5303074" y="0"/>
            <a:ext cx="3840926" cy="4625579"/>
          </a:xfrm>
          <a:solidFill>
            <a:schemeClr val="bg1">
              <a:lumMod val="95000"/>
            </a:schemeClr>
          </a:solidFill>
        </p:spPr>
        <p:txBody>
          <a:bodyPr/>
          <a:lstStyle/>
          <a:p>
            <a:r>
              <a:rPr lang="en-US"/>
              <a:t>Click icon to add picture</a:t>
            </a:r>
          </a:p>
        </p:txBody>
      </p:sp>
    </p:spTree>
    <p:extLst>
      <p:ext uri="{BB962C8B-B14F-4D97-AF65-F5344CB8AC3E}">
        <p14:creationId xmlns:p14="http://schemas.microsoft.com/office/powerpoint/2010/main" val="6402889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5_Title with subtitle and content Layout">
    <p:spTree>
      <p:nvGrpSpPr>
        <p:cNvPr id="1" name=""/>
        <p:cNvGrpSpPr/>
        <p:nvPr/>
      </p:nvGrpSpPr>
      <p:grpSpPr>
        <a:xfrm>
          <a:off x="0" y="0"/>
          <a:ext cx="0" cy="0"/>
          <a:chOff x="0" y="0"/>
          <a:chExt cx="0" cy="0"/>
        </a:xfrm>
      </p:grpSpPr>
      <p:sp>
        <p:nvSpPr>
          <p:cNvPr id="8" name="Прямоугольник 34">
            <a:extLst>
              <a:ext uri="{FF2B5EF4-FFF2-40B4-BE49-F238E27FC236}">
                <a16:creationId xmlns:a16="http://schemas.microsoft.com/office/drawing/2014/main" id="{394B3B32-2383-40C3-8C2F-FAE6BEB7DF0E}"/>
              </a:ext>
            </a:extLst>
          </p:cNvPr>
          <p:cNvSpPr/>
          <p:nvPr userDrawn="1"/>
        </p:nvSpPr>
        <p:spPr>
          <a:xfrm flipV="1">
            <a:off x="0" y="0"/>
            <a:ext cx="9144000" cy="1531898"/>
          </a:xfrm>
          <a:prstGeom prst="rect">
            <a:avLst/>
          </a:prstGeom>
          <a:solidFill>
            <a:srgbClr val="F9F5F1"/>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7" y="383308"/>
            <a:ext cx="3487789" cy="962051"/>
          </a:xfrm>
        </p:spPr>
        <p:txBody>
          <a:bodyPr/>
          <a:lstStyle>
            <a:lvl1pPr>
              <a:defRPr>
                <a:solidFill>
                  <a:schemeClr val="tx1"/>
                </a:solidFill>
              </a:defRPr>
            </a:lvl1p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8" y="1893651"/>
            <a:ext cx="3478063" cy="2731928"/>
          </a:xfrm>
        </p:spPr>
        <p:txBody>
          <a:bodyPr/>
          <a:lstStyle/>
          <a:p>
            <a:pPr lvl="0"/>
            <a:r>
              <a:rPr lang="en-US"/>
              <a:t>Edit Master text styles</a:t>
            </a:r>
          </a:p>
          <a:p>
            <a:pPr lvl="1"/>
            <a:r>
              <a:rPr lang="en-US"/>
              <a:t>Second level</a:t>
            </a:r>
          </a:p>
          <a:p>
            <a:pPr lvl="2"/>
            <a:r>
              <a:rPr lang="en-US"/>
              <a:t>Third level</a:t>
            </a:r>
          </a:p>
        </p:txBody>
      </p:sp>
      <p:grpSp>
        <p:nvGrpSpPr>
          <p:cNvPr id="39" name="Группа 69">
            <a:extLst>
              <a:ext uri="{FF2B5EF4-FFF2-40B4-BE49-F238E27FC236}">
                <a16:creationId xmlns:a16="http://schemas.microsoft.com/office/drawing/2014/main" id="{EF6E67C5-207D-4A0A-A588-7ED021879BF8}"/>
              </a:ext>
            </a:extLst>
          </p:cNvPr>
          <p:cNvGrpSpPr/>
          <p:nvPr userDrawn="1"/>
        </p:nvGrpSpPr>
        <p:grpSpPr>
          <a:xfrm>
            <a:off x="4058976" y="633998"/>
            <a:ext cx="2079096" cy="3962743"/>
            <a:chOff x="-3543473" y="-4875014"/>
            <a:chExt cx="3414713" cy="6508750"/>
          </a:xfrm>
          <a:effectLst>
            <a:reflection blurRad="50800" stA="50000" endPos="2000" dist="38100" dir="5400000" sy="-100000" algn="bl" rotWithShape="0"/>
          </a:effectLst>
        </p:grpSpPr>
        <p:sp>
          <p:nvSpPr>
            <p:cNvPr id="40" name="Freeform 5">
              <a:extLst>
                <a:ext uri="{FF2B5EF4-FFF2-40B4-BE49-F238E27FC236}">
                  <a16:creationId xmlns:a16="http://schemas.microsoft.com/office/drawing/2014/main" id="{FFC9FDF1-6E7C-490E-B165-CE74CCAD556F}"/>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1" name="Freeform 6">
              <a:extLst>
                <a:ext uri="{FF2B5EF4-FFF2-40B4-BE49-F238E27FC236}">
                  <a16:creationId xmlns:a16="http://schemas.microsoft.com/office/drawing/2014/main" id="{C2F9E074-F63D-426A-A5C8-DCCE4291BAC5}"/>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2" name="Freeform 8">
              <a:extLst>
                <a:ext uri="{FF2B5EF4-FFF2-40B4-BE49-F238E27FC236}">
                  <a16:creationId xmlns:a16="http://schemas.microsoft.com/office/drawing/2014/main" id="{99DB5C4F-788A-4FC8-BFD1-E7FEE2F60218}"/>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3" name="Freeform 9">
              <a:extLst>
                <a:ext uri="{FF2B5EF4-FFF2-40B4-BE49-F238E27FC236}">
                  <a16:creationId xmlns:a16="http://schemas.microsoft.com/office/drawing/2014/main" id="{2B84CB88-062F-4613-B126-B1C3EA4881E8}"/>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4" name="Freeform 10">
              <a:extLst>
                <a:ext uri="{FF2B5EF4-FFF2-40B4-BE49-F238E27FC236}">
                  <a16:creationId xmlns:a16="http://schemas.microsoft.com/office/drawing/2014/main" id="{B31B8254-C935-468B-978C-41D22DA8CFC5}"/>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5" name="Freeform 11">
              <a:extLst>
                <a:ext uri="{FF2B5EF4-FFF2-40B4-BE49-F238E27FC236}">
                  <a16:creationId xmlns:a16="http://schemas.microsoft.com/office/drawing/2014/main" id="{0601D483-F612-4AB0-9084-7FDB5568409C}"/>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6" name="Freeform 12">
              <a:extLst>
                <a:ext uri="{FF2B5EF4-FFF2-40B4-BE49-F238E27FC236}">
                  <a16:creationId xmlns:a16="http://schemas.microsoft.com/office/drawing/2014/main" id="{0D8401AB-1D65-486C-8719-E4446C4E46A6}"/>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7" name="Freeform 13">
              <a:extLst>
                <a:ext uri="{FF2B5EF4-FFF2-40B4-BE49-F238E27FC236}">
                  <a16:creationId xmlns:a16="http://schemas.microsoft.com/office/drawing/2014/main" id="{ADECEB99-B15A-4978-83AD-263017B5F17F}"/>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8" name="Freeform 14">
              <a:extLst>
                <a:ext uri="{FF2B5EF4-FFF2-40B4-BE49-F238E27FC236}">
                  <a16:creationId xmlns:a16="http://schemas.microsoft.com/office/drawing/2014/main" id="{249066F9-BFFC-4273-B66A-6D43D1DC6613}"/>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9" name="Oval 15">
              <a:extLst>
                <a:ext uri="{FF2B5EF4-FFF2-40B4-BE49-F238E27FC236}">
                  <a16:creationId xmlns:a16="http://schemas.microsoft.com/office/drawing/2014/main" id="{DD1CB3CD-0592-471B-A215-991FA1730640}"/>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0" name="Oval 16">
              <a:extLst>
                <a:ext uri="{FF2B5EF4-FFF2-40B4-BE49-F238E27FC236}">
                  <a16:creationId xmlns:a16="http://schemas.microsoft.com/office/drawing/2014/main" id="{94FD97D9-8F3D-43C4-9569-F30004373AB5}"/>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1" name="Oval 17">
              <a:extLst>
                <a:ext uri="{FF2B5EF4-FFF2-40B4-BE49-F238E27FC236}">
                  <a16:creationId xmlns:a16="http://schemas.microsoft.com/office/drawing/2014/main" id="{06A5C97B-0F4F-4713-B447-A93D5FA8F910}"/>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2" name="Oval 18">
              <a:extLst>
                <a:ext uri="{FF2B5EF4-FFF2-40B4-BE49-F238E27FC236}">
                  <a16:creationId xmlns:a16="http://schemas.microsoft.com/office/drawing/2014/main" id="{DEE2E46B-63B2-44F3-816D-8507117933BB}"/>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3" name="Oval 19">
              <a:extLst>
                <a:ext uri="{FF2B5EF4-FFF2-40B4-BE49-F238E27FC236}">
                  <a16:creationId xmlns:a16="http://schemas.microsoft.com/office/drawing/2014/main" id="{91AA136C-4BD7-4EA2-BD6C-784B54A69829}"/>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4" name="Oval 20">
              <a:extLst>
                <a:ext uri="{FF2B5EF4-FFF2-40B4-BE49-F238E27FC236}">
                  <a16:creationId xmlns:a16="http://schemas.microsoft.com/office/drawing/2014/main" id="{880DE56F-F1AF-4D36-B396-06035A1BE019}"/>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5" name="Oval 21">
              <a:extLst>
                <a:ext uri="{FF2B5EF4-FFF2-40B4-BE49-F238E27FC236}">
                  <a16:creationId xmlns:a16="http://schemas.microsoft.com/office/drawing/2014/main" id="{4988FBAE-46EC-4B9E-93D7-214BD3DCFD8A}"/>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6" name="Oval 22">
              <a:extLst>
                <a:ext uri="{FF2B5EF4-FFF2-40B4-BE49-F238E27FC236}">
                  <a16:creationId xmlns:a16="http://schemas.microsoft.com/office/drawing/2014/main" id="{197685E8-7CF1-4373-A81B-AFE1B8DA3869}"/>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7" name="Oval 23">
              <a:extLst>
                <a:ext uri="{FF2B5EF4-FFF2-40B4-BE49-F238E27FC236}">
                  <a16:creationId xmlns:a16="http://schemas.microsoft.com/office/drawing/2014/main" id="{351EC3A1-B7E4-4552-B61A-1473FCC90E4D}"/>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8" name="Oval 24">
              <a:extLst>
                <a:ext uri="{FF2B5EF4-FFF2-40B4-BE49-F238E27FC236}">
                  <a16:creationId xmlns:a16="http://schemas.microsoft.com/office/drawing/2014/main" id="{661AC816-2296-40C9-A25C-B1BEFE61ACAC}"/>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9" name="Freeform 25">
              <a:extLst>
                <a:ext uri="{FF2B5EF4-FFF2-40B4-BE49-F238E27FC236}">
                  <a16:creationId xmlns:a16="http://schemas.microsoft.com/office/drawing/2014/main" id="{46F29B81-FB29-4C2F-91BC-A295FECE0DAC}"/>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0" name="Freeform 26">
              <a:extLst>
                <a:ext uri="{FF2B5EF4-FFF2-40B4-BE49-F238E27FC236}">
                  <a16:creationId xmlns:a16="http://schemas.microsoft.com/office/drawing/2014/main" id="{290C135C-B9D0-4415-BAB5-F12F8FD6155A}"/>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1" name="Freeform 27">
              <a:extLst>
                <a:ext uri="{FF2B5EF4-FFF2-40B4-BE49-F238E27FC236}">
                  <a16:creationId xmlns:a16="http://schemas.microsoft.com/office/drawing/2014/main" id="{429A1CC3-6587-4A2B-AEB1-2BC35DF02329}"/>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2" name="Freeform 28">
              <a:extLst>
                <a:ext uri="{FF2B5EF4-FFF2-40B4-BE49-F238E27FC236}">
                  <a16:creationId xmlns:a16="http://schemas.microsoft.com/office/drawing/2014/main" id="{1F760E5D-3369-4757-8B2E-D6F346D2BEE2}"/>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3" name="Freeform 29">
              <a:extLst>
                <a:ext uri="{FF2B5EF4-FFF2-40B4-BE49-F238E27FC236}">
                  <a16:creationId xmlns:a16="http://schemas.microsoft.com/office/drawing/2014/main" id="{699FCCAB-F287-4E3E-83C9-009215A4A3B6}"/>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4" name="Rectangle 30">
              <a:extLst>
                <a:ext uri="{FF2B5EF4-FFF2-40B4-BE49-F238E27FC236}">
                  <a16:creationId xmlns:a16="http://schemas.microsoft.com/office/drawing/2014/main" id="{280A20CA-7B66-42A9-AD13-D38874CF94F6}"/>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5" name="Rectangle 31">
              <a:extLst>
                <a:ext uri="{FF2B5EF4-FFF2-40B4-BE49-F238E27FC236}">
                  <a16:creationId xmlns:a16="http://schemas.microsoft.com/office/drawing/2014/main" id="{9C216AE3-F552-4364-BF9E-C09495D34733}"/>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6" name="Rectangle 32">
              <a:extLst>
                <a:ext uri="{FF2B5EF4-FFF2-40B4-BE49-F238E27FC236}">
                  <a16:creationId xmlns:a16="http://schemas.microsoft.com/office/drawing/2014/main" id="{5AB55B02-60BB-4454-9000-223DAA7EF206}"/>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7" name="Rectangle 33">
              <a:extLst>
                <a:ext uri="{FF2B5EF4-FFF2-40B4-BE49-F238E27FC236}">
                  <a16:creationId xmlns:a16="http://schemas.microsoft.com/office/drawing/2014/main" id="{97BBF5A9-38D1-401C-8AE4-81F93C2ABFB0}"/>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68" name="Freeform 7">
            <a:extLst>
              <a:ext uri="{FF2B5EF4-FFF2-40B4-BE49-F238E27FC236}">
                <a16:creationId xmlns:a16="http://schemas.microsoft.com/office/drawing/2014/main" id="{C7C42263-A9D0-4A7B-A353-BE068384C756}"/>
              </a:ext>
            </a:extLst>
          </p:cNvPr>
          <p:cNvSpPr>
            <a:spLocks noGrp="1"/>
          </p:cNvSpPr>
          <p:nvPr>
            <p:ph type="pic" sz="quarter" idx="29"/>
          </p:nvPr>
        </p:nvSpPr>
        <p:spPr bwMode="auto">
          <a:xfrm>
            <a:off x="4192338" y="719909"/>
            <a:ext cx="1841319" cy="3767506"/>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Tree>
    <p:extLst>
      <p:ext uri="{BB962C8B-B14F-4D97-AF65-F5344CB8AC3E}">
        <p14:creationId xmlns:p14="http://schemas.microsoft.com/office/powerpoint/2010/main" val="218831670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9_Title with subtitle and content Layout">
    <p:spTree>
      <p:nvGrpSpPr>
        <p:cNvPr id="1" name=""/>
        <p:cNvGrpSpPr/>
        <p:nvPr/>
      </p:nvGrpSpPr>
      <p:grpSpPr>
        <a:xfrm>
          <a:off x="0" y="0"/>
          <a:ext cx="0" cy="0"/>
          <a:chOff x="0" y="0"/>
          <a:chExt cx="0" cy="0"/>
        </a:xfrm>
      </p:grpSpPr>
      <p:sp>
        <p:nvSpPr>
          <p:cNvPr id="8" name="Прямоугольник 34">
            <a:extLst>
              <a:ext uri="{FF2B5EF4-FFF2-40B4-BE49-F238E27FC236}">
                <a16:creationId xmlns:a16="http://schemas.microsoft.com/office/drawing/2014/main" id="{394B3B32-2383-40C3-8C2F-FAE6BEB7DF0E}"/>
              </a:ext>
            </a:extLst>
          </p:cNvPr>
          <p:cNvSpPr/>
          <p:nvPr userDrawn="1"/>
        </p:nvSpPr>
        <p:spPr>
          <a:xfrm flipV="1">
            <a:off x="0" y="0"/>
            <a:ext cx="9144000" cy="15318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8" y="383308"/>
            <a:ext cx="3499420" cy="962051"/>
          </a:xfrm>
        </p:spPr>
        <p:txBody>
          <a:bodyPr/>
          <a:lstStyle>
            <a:lvl1pPr>
              <a:defRPr>
                <a:solidFill>
                  <a:schemeClr val="bg1"/>
                </a:solidFill>
              </a:defRPr>
            </a:lvl1p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8" y="1893651"/>
            <a:ext cx="3489661" cy="2731928"/>
          </a:xfrm>
        </p:spPr>
        <p:txBody>
          <a:bodyPr/>
          <a:lstStyle/>
          <a:p>
            <a:pPr lvl="0"/>
            <a:r>
              <a:rPr lang="en-US"/>
              <a:t>Edit Master text styles</a:t>
            </a:r>
          </a:p>
          <a:p>
            <a:pPr lvl="1"/>
            <a:r>
              <a:rPr lang="en-US"/>
              <a:t>Second level</a:t>
            </a:r>
          </a:p>
          <a:p>
            <a:pPr lvl="2"/>
            <a:r>
              <a:rPr lang="en-US"/>
              <a:t>Third level</a:t>
            </a:r>
          </a:p>
        </p:txBody>
      </p:sp>
      <p:grpSp>
        <p:nvGrpSpPr>
          <p:cNvPr id="39" name="Группа 69">
            <a:extLst>
              <a:ext uri="{FF2B5EF4-FFF2-40B4-BE49-F238E27FC236}">
                <a16:creationId xmlns:a16="http://schemas.microsoft.com/office/drawing/2014/main" id="{A0B37D58-5B51-425A-BF68-D255ED0DBDF3}"/>
              </a:ext>
            </a:extLst>
          </p:cNvPr>
          <p:cNvGrpSpPr/>
          <p:nvPr userDrawn="1"/>
        </p:nvGrpSpPr>
        <p:grpSpPr>
          <a:xfrm>
            <a:off x="4058976" y="633998"/>
            <a:ext cx="2079096" cy="3962743"/>
            <a:chOff x="-3543473" y="-4875014"/>
            <a:chExt cx="3414713" cy="6508750"/>
          </a:xfrm>
          <a:effectLst>
            <a:reflection blurRad="50800" stA="50000" endPos="2000" dist="38100" dir="5400000" sy="-100000" algn="bl" rotWithShape="0"/>
          </a:effectLst>
        </p:grpSpPr>
        <p:sp>
          <p:nvSpPr>
            <p:cNvPr id="40" name="Freeform 5">
              <a:extLst>
                <a:ext uri="{FF2B5EF4-FFF2-40B4-BE49-F238E27FC236}">
                  <a16:creationId xmlns:a16="http://schemas.microsoft.com/office/drawing/2014/main" id="{E8F9A057-180A-40E9-8E05-B90FEDEF5223}"/>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1" name="Freeform 6">
              <a:extLst>
                <a:ext uri="{FF2B5EF4-FFF2-40B4-BE49-F238E27FC236}">
                  <a16:creationId xmlns:a16="http://schemas.microsoft.com/office/drawing/2014/main" id="{0662CC14-53F3-4CB4-AD29-DDDFA8A09E5F}"/>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2" name="Freeform 8">
              <a:extLst>
                <a:ext uri="{FF2B5EF4-FFF2-40B4-BE49-F238E27FC236}">
                  <a16:creationId xmlns:a16="http://schemas.microsoft.com/office/drawing/2014/main" id="{94961982-5118-4F0E-ADCC-B28CFF2D19CA}"/>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3" name="Freeform 9">
              <a:extLst>
                <a:ext uri="{FF2B5EF4-FFF2-40B4-BE49-F238E27FC236}">
                  <a16:creationId xmlns:a16="http://schemas.microsoft.com/office/drawing/2014/main" id="{D62F9C2A-CE97-4FD1-9434-6BB4C498B010}"/>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4" name="Freeform 10">
              <a:extLst>
                <a:ext uri="{FF2B5EF4-FFF2-40B4-BE49-F238E27FC236}">
                  <a16:creationId xmlns:a16="http://schemas.microsoft.com/office/drawing/2014/main" id="{C449D64C-DD1B-4971-9128-876E7B5B1B79}"/>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5" name="Freeform 11">
              <a:extLst>
                <a:ext uri="{FF2B5EF4-FFF2-40B4-BE49-F238E27FC236}">
                  <a16:creationId xmlns:a16="http://schemas.microsoft.com/office/drawing/2014/main" id="{79519FD3-EF58-41B2-9CE3-019F0D221708}"/>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6" name="Freeform 12">
              <a:extLst>
                <a:ext uri="{FF2B5EF4-FFF2-40B4-BE49-F238E27FC236}">
                  <a16:creationId xmlns:a16="http://schemas.microsoft.com/office/drawing/2014/main" id="{5E882684-2DE3-4911-8AD7-CB70AADC6A14}"/>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7" name="Freeform 13">
              <a:extLst>
                <a:ext uri="{FF2B5EF4-FFF2-40B4-BE49-F238E27FC236}">
                  <a16:creationId xmlns:a16="http://schemas.microsoft.com/office/drawing/2014/main" id="{56907144-ED6A-420E-9C65-7C651E4CE586}"/>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8" name="Freeform 14">
              <a:extLst>
                <a:ext uri="{FF2B5EF4-FFF2-40B4-BE49-F238E27FC236}">
                  <a16:creationId xmlns:a16="http://schemas.microsoft.com/office/drawing/2014/main" id="{CE700931-039B-4EE8-B5C7-9384120317F4}"/>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9" name="Oval 15">
              <a:extLst>
                <a:ext uri="{FF2B5EF4-FFF2-40B4-BE49-F238E27FC236}">
                  <a16:creationId xmlns:a16="http://schemas.microsoft.com/office/drawing/2014/main" id="{6DFDE3AE-A2A7-4F09-B762-9580DDE7D0BD}"/>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0" name="Oval 16">
              <a:extLst>
                <a:ext uri="{FF2B5EF4-FFF2-40B4-BE49-F238E27FC236}">
                  <a16:creationId xmlns:a16="http://schemas.microsoft.com/office/drawing/2014/main" id="{628887F6-BE83-4F5E-AEB8-7D3023EC95A7}"/>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1" name="Oval 17">
              <a:extLst>
                <a:ext uri="{FF2B5EF4-FFF2-40B4-BE49-F238E27FC236}">
                  <a16:creationId xmlns:a16="http://schemas.microsoft.com/office/drawing/2014/main" id="{AA8EEC65-3940-4DAA-9294-F8A45E8B1BBC}"/>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2" name="Oval 18">
              <a:extLst>
                <a:ext uri="{FF2B5EF4-FFF2-40B4-BE49-F238E27FC236}">
                  <a16:creationId xmlns:a16="http://schemas.microsoft.com/office/drawing/2014/main" id="{7D1AEB6F-9324-4665-BFBE-ED12F918E64E}"/>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3" name="Oval 19">
              <a:extLst>
                <a:ext uri="{FF2B5EF4-FFF2-40B4-BE49-F238E27FC236}">
                  <a16:creationId xmlns:a16="http://schemas.microsoft.com/office/drawing/2014/main" id="{656CBBB7-D0EA-4ABE-84F9-2F9149846D79}"/>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4" name="Oval 20">
              <a:extLst>
                <a:ext uri="{FF2B5EF4-FFF2-40B4-BE49-F238E27FC236}">
                  <a16:creationId xmlns:a16="http://schemas.microsoft.com/office/drawing/2014/main" id="{1AED02E3-DD77-4F1A-8FFD-54B143BDD27E}"/>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5" name="Oval 21">
              <a:extLst>
                <a:ext uri="{FF2B5EF4-FFF2-40B4-BE49-F238E27FC236}">
                  <a16:creationId xmlns:a16="http://schemas.microsoft.com/office/drawing/2014/main" id="{818BE702-4080-4EA3-9A50-B1437C165608}"/>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6" name="Oval 22">
              <a:extLst>
                <a:ext uri="{FF2B5EF4-FFF2-40B4-BE49-F238E27FC236}">
                  <a16:creationId xmlns:a16="http://schemas.microsoft.com/office/drawing/2014/main" id="{73FE312A-A7FC-44BE-895D-4F64512F60F0}"/>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7" name="Oval 23">
              <a:extLst>
                <a:ext uri="{FF2B5EF4-FFF2-40B4-BE49-F238E27FC236}">
                  <a16:creationId xmlns:a16="http://schemas.microsoft.com/office/drawing/2014/main" id="{89FA5CF2-F9E5-4364-AC24-819CD7F5121D}"/>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8" name="Oval 24">
              <a:extLst>
                <a:ext uri="{FF2B5EF4-FFF2-40B4-BE49-F238E27FC236}">
                  <a16:creationId xmlns:a16="http://schemas.microsoft.com/office/drawing/2014/main" id="{BFE21DBC-953B-45F5-BBA8-AA0BD233184F}"/>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9" name="Freeform 25">
              <a:extLst>
                <a:ext uri="{FF2B5EF4-FFF2-40B4-BE49-F238E27FC236}">
                  <a16:creationId xmlns:a16="http://schemas.microsoft.com/office/drawing/2014/main" id="{5D5E1193-0011-4885-8E0E-80D692A99D5D}"/>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0" name="Freeform 26">
              <a:extLst>
                <a:ext uri="{FF2B5EF4-FFF2-40B4-BE49-F238E27FC236}">
                  <a16:creationId xmlns:a16="http://schemas.microsoft.com/office/drawing/2014/main" id="{CC07D258-31B6-4033-A4C7-CEF3E449A4E8}"/>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1" name="Freeform 27">
              <a:extLst>
                <a:ext uri="{FF2B5EF4-FFF2-40B4-BE49-F238E27FC236}">
                  <a16:creationId xmlns:a16="http://schemas.microsoft.com/office/drawing/2014/main" id="{FCAA5156-86D7-484B-BA60-6FF12522FBB3}"/>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2" name="Freeform 28">
              <a:extLst>
                <a:ext uri="{FF2B5EF4-FFF2-40B4-BE49-F238E27FC236}">
                  <a16:creationId xmlns:a16="http://schemas.microsoft.com/office/drawing/2014/main" id="{B19BF702-BF15-45D8-872C-F1C0AE11C089}"/>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3" name="Freeform 29">
              <a:extLst>
                <a:ext uri="{FF2B5EF4-FFF2-40B4-BE49-F238E27FC236}">
                  <a16:creationId xmlns:a16="http://schemas.microsoft.com/office/drawing/2014/main" id="{DDA1EAA4-CC5C-48D2-8ABD-E74BB7CDBB14}"/>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4" name="Rectangle 30">
              <a:extLst>
                <a:ext uri="{FF2B5EF4-FFF2-40B4-BE49-F238E27FC236}">
                  <a16:creationId xmlns:a16="http://schemas.microsoft.com/office/drawing/2014/main" id="{BA17427E-9906-437D-9F24-9E523C955E73}"/>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5" name="Rectangle 31">
              <a:extLst>
                <a:ext uri="{FF2B5EF4-FFF2-40B4-BE49-F238E27FC236}">
                  <a16:creationId xmlns:a16="http://schemas.microsoft.com/office/drawing/2014/main" id="{54347A83-6763-4438-B9A0-205DB0E532EE}"/>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6" name="Rectangle 32">
              <a:extLst>
                <a:ext uri="{FF2B5EF4-FFF2-40B4-BE49-F238E27FC236}">
                  <a16:creationId xmlns:a16="http://schemas.microsoft.com/office/drawing/2014/main" id="{0DF1D394-6AE4-4EC0-9B21-4B05241E0C42}"/>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7" name="Rectangle 33">
              <a:extLst>
                <a:ext uri="{FF2B5EF4-FFF2-40B4-BE49-F238E27FC236}">
                  <a16:creationId xmlns:a16="http://schemas.microsoft.com/office/drawing/2014/main" id="{B70D8AC7-1FC5-4FE7-A362-48F1E1D7E618}"/>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68" name="Freeform 7">
            <a:extLst>
              <a:ext uri="{FF2B5EF4-FFF2-40B4-BE49-F238E27FC236}">
                <a16:creationId xmlns:a16="http://schemas.microsoft.com/office/drawing/2014/main" id="{1DF1D02E-FED7-46F9-9334-D8DD54766524}"/>
              </a:ext>
            </a:extLst>
          </p:cNvPr>
          <p:cNvSpPr>
            <a:spLocks noGrp="1"/>
          </p:cNvSpPr>
          <p:nvPr>
            <p:ph type="pic" sz="quarter" idx="29"/>
          </p:nvPr>
        </p:nvSpPr>
        <p:spPr bwMode="auto">
          <a:xfrm>
            <a:off x="4192338" y="719909"/>
            <a:ext cx="1841319" cy="3767506"/>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Tree>
    <p:extLst>
      <p:ext uri="{BB962C8B-B14F-4D97-AF65-F5344CB8AC3E}">
        <p14:creationId xmlns:p14="http://schemas.microsoft.com/office/powerpoint/2010/main" val="2983962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7_Title with subtitle and content Layout">
    <p:spTree>
      <p:nvGrpSpPr>
        <p:cNvPr id="1" name=""/>
        <p:cNvGrpSpPr/>
        <p:nvPr/>
      </p:nvGrpSpPr>
      <p:grpSpPr>
        <a:xfrm>
          <a:off x="0" y="0"/>
          <a:ext cx="0" cy="0"/>
          <a:chOff x="0" y="0"/>
          <a:chExt cx="0" cy="0"/>
        </a:xfrm>
      </p:grpSpPr>
      <p:sp>
        <p:nvSpPr>
          <p:cNvPr id="99" name="Прямоугольник 21">
            <a:extLst>
              <a:ext uri="{FF2B5EF4-FFF2-40B4-BE49-F238E27FC236}">
                <a16:creationId xmlns:a16="http://schemas.microsoft.com/office/drawing/2014/main" id="{E32DE6B7-4D1A-4AE7-8EE0-654DE087BF65}"/>
              </a:ext>
            </a:extLst>
          </p:cNvPr>
          <p:cNvSpPr/>
          <p:nvPr userDrawn="1"/>
        </p:nvSpPr>
        <p:spPr>
          <a:xfrm>
            <a:off x="0" y="1270546"/>
            <a:ext cx="9144000" cy="3407194"/>
          </a:xfrm>
          <a:prstGeom prst="rect">
            <a:avLst/>
          </a:prstGeom>
          <a:solidFill>
            <a:srgbClr val="F9F5F1"/>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solidFill>
                <a:schemeClr val="bg1"/>
              </a:solidFill>
            </a:endParaRPr>
          </a:p>
        </p:txBody>
      </p:sp>
      <p:grpSp>
        <p:nvGrpSpPr>
          <p:cNvPr id="9" name="Группа 126">
            <a:extLst>
              <a:ext uri="{FF2B5EF4-FFF2-40B4-BE49-F238E27FC236}">
                <a16:creationId xmlns:a16="http://schemas.microsoft.com/office/drawing/2014/main" id="{A048296C-7F5D-463E-AC7F-FD26BAB620A2}"/>
              </a:ext>
            </a:extLst>
          </p:cNvPr>
          <p:cNvGrpSpPr/>
          <p:nvPr userDrawn="1"/>
        </p:nvGrpSpPr>
        <p:grpSpPr>
          <a:xfrm>
            <a:off x="6867105" y="978758"/>
            <a:ext cx="1812965" cy="3455499"/>
            <a:chOff x="-3543473" y="-4875014"/>
            <a:chExt cx="3414713" cy="6508750"/>
          </a:xfrm>
          <a:effectLst/>
        </p:grpSpPr>
        <p:sp>
          <p:nvSpPr>
            <p:cNvPr id="10" name="Freeform 5">
              <a:extLst>
                <a:ext uri="{FF2B5EF4-FFF2-40B4-BE49-F238E27FC236}">
                  <a16:creationId xmlns:a16="http://schemas.microsoft.com/office/drawing/2014/main" id="{053ECADC-E730-4638-8117-B5EFBC6C8B56}"/>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Freeform 6">
              <a:extLst>
                <a:ext uri="{FF2B5EF4-FFF2-40B4-BE49-F238E27FC236}">
                  <a16:creationId xmlns:a16="http://schemas.microsoft.com/office/drawing/2014/main" id="{F92AA342-FDBF-4773-A864-2EC8A1B9018D}"/>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2" name="Freeform 8">
              <a:extLst>
                <a:ext uri="{FF2B5EF4-FFF2-40B4-BE49-F238E27FC236}">
                  <a16:creationId xmlns:a16="http://schemas.microsoft.com/office/drawing/2014/main" id="{6DDA3C1A-D117-49A7-B2F5-0BC15C493BF5}"/>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3" name="Freeform 9">
              <a:extLst>
                <a:ext uri="{FF2B5EF4-FFF2-40B4-BE49-F238E27FC236}">
                  <a16:creationId xmlns:a16="http://schemas.microsoft.com/office/drawing/2014/main" id="{C663BA41-6490-4346-8CDE-D7E0BB188AA7}"/>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4" name="Freeform 10">
              <a:extLst>
                <a:ext uri="{FF2B5EF4-FFF2-40B4-BE49-F238E27FC236}">
                  <a16:creationId xmlns:a16="http://schemas.microsoft.com/office/drawing/2014/main" id="{FD3A51B2-5FC5-4E66-8288-B90CA91659D8}"/>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5" name="Freeform 11">
              <a:extLst>
                <a:ext uri="{FF2B5EF4-FFF2-40B4-BE49-F238E27FC236}">
                  <a16:creationId xmlns:a16="http://schemas.microsoft.com/office/drawing/2014/main" id="{927A508E-A941-47D2-96B3-C7917E9C813A}"/>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6" name="Freeform 12">
              <a:extLst>
                <a:ext uri="{FF2B5EF4-FFF2-40B4-BE49-F238E27FC236}">
                  <a16:creationId xmlns:a16="http://schemas.microsoft.com/office/drawing/2014/main" id="{27850805-43AE-46F3-BE9D-728C911AA822}"/>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7" name="Freeform 13">
              <a:extLst>
                <a:ext uri="{FF2B5EF4-FFF2-40B4-BE49-F238E27FC236}">
                  <a16:creationId xmlns:a16="http://schemas.microsoft.com/office/drawing/2014/main" id="{6D1DA30A-F040-4511-BEDD-E9F6982D948D}"/>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8" name="Freeform 14">
              <a:extLst>
                <a:ext uri="{FF2B5EF4-FFF2-40B4-BE49-F238E27FC236}">
                  <a16:creationId xmlns:a16="http://schemas.microsoft.com/office/drawing/2014/main" id="{BF6279BD-6D9D-417D-8C17-FCA6537DD8FA}"/>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9" name="Oval 15">
              <a:extLst>
                <a:ext uri="{FF2B5EF4-FFF2-40B4-BE49-F238E27FC236}">
                  <a16:creationId xmlns:a16="http://schemas.microsoft.com/office/drawing/2014/main" id="{0FB70E9E-2B45-4016-ADD4-6DC47144EF9F}"/>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0" name="Oval 16">
              <a:extLst>
                <a:ext uri="{FF2B5EF4-FFF2-40B4-BE49-F238E27FC236}">
                  <a16:creationId xmlns:a16="http://schemas.microsoft.com/office/drawing/2014/main" id="{243581DB-E17B-47E5-94B0-9BBAE3BBC326}"/>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1" name="Oval 17">
              <a:extLst>
                <a:ext uri="{FF2B5EF4-FFF2-40B4-BE49-F238E27FC236}">
                  <a16:creationId xmlns:a16="http://schemas.microsoft.com/office/drawing/2014/main" id="{8BB89B5B-E1D6-4477-B69D-4D92C30B3C85}"/>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2" name="Oval 18">
              <a:extLst>
                <a:ext uri="{FF2B5EF4-FFF2-40B4-BE49-F238E27FC236}">
                  <a16:creationId xmlns:a16="http://schemas.microsoft.com/office/drawing/2014/main" id="{2677AA83-6C11-4AAA-8A1C-38CE3E0EB5CB}"/>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3" name="Oval 19">
              <a:extLst>
                <a:ext uri="{FF2B5EF4-FFF2-40B4-BE49-F238E27FC236}">
                  <a16:creationId xmlns:a16="http://schemas.microsoft.com/office/drawing/2014/main" id="{347498A8-8317-4156-9C67-B2F30043DABE}"/>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4" name="Oval 20">
              <a:extLst>
                <a:ext uri="{FF2B5EF4-FFF2-40B4-BE49-F238E27FC236}">
                  <a16:creationId xmlns:a16="http://schemas.microsoft.com/office/drawing/2014/main" id="{8784B471-FC6B-449B-AF55-86EE3923E0B9}"/>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5" name="Oval 21">
              <a:extLst>
                <a:ext uri="{FF2B5EF4-FFF2-40B4-BE49-F238E27FC236}">
                  <a16:creationId xmlns:a16="http://schemas.microsoft.com/office/drawing/2014/main" id="{52A4795E-6331-44E7-8C67-ABD853927512}"/>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6" name="Oval 22">
              <a:extLst>
                <a:ext uri="{FF2B5EF4-FFF2-40B4-BE49-F238E27FC236}">
                  <a16:creationId xmlns:a16="http://schemas.microsoft.com/office/drawing/2014/main" id="{EB91F46B-7A8E-4D7C-B0DA-30F25821CD1F}"/>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7" name="Oval 23">
              <a:extLst>
                <a:ext uri="{FF2B5EF4-FFF2-40B4-BE49-F238E27FC236}">
                  <a16:creationId xmlns:a16="http://schemas.microsoft.com/office/drawing/2014/main" id="{30A8B285-000F-410E-80D1-853148CA5F23}"/>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8" name="Oval 24">
              <a:extLst>
                <a:ext uri="{FF2B5EF4-FFF2-40B4-BE49-F238E27FC236}">
                  <a16:creationId xmlns:a16="http://schemas.microsoft.com/office/drawing/2014/main" id="{4DF59777-F379-4826-AF5D-98521043484B}"/>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9" name="Freeform 25">
              <a:extLst>
                <a:ext uri="{FF2B5EF4-FFF2-40B4-BE49-F238E27FC236}">
                  <a16:creationId xmlns:a16="http://schemas.microsoft.com/office/drawing/2014/main" id="{E93CF105-6846-4A8F-9B6E-62CDA17E34B2}"/>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0" name="Freeform 26">
              <a:extLst>
                <a:ext uri="{FF2B5EF4-FFF2-40B4-BE49-F238E27FC236}">
                  <a16:creationId xmlns:a16="http://schemas.microsoft.com/office/drawing/2014/main" id="{0EEF56BE-3D56-4316-AF3C-F9585325BF2E}"/>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1" name="Freeform 27">
              <a:extLst>
                <a:ext uri="{FF2B5EF4-FFF2-40B4-BE49-F238E27FC236}">
                  <a16:creationId xmlns:a16="http://schemas.microsoft.com/office/drawing/2014/main" id="{65D6B545-272C-443C-9575-39B093AADED0}"/>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2" name="Freeform 28">
              <a:extLst>
                <a:ext uri="{FF2B5EF4-FFF2-40B4-BE49-F238E27FC236}">
                  <a16:creationId xmlns:a16="http://schemas.microsoft.com/office/drawing/2014/main" id="{1EABF3EB-E3FD-44A9-90BC-3955DBC6363D}"/>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3" name="Freeform 29">
              <a:extLst>
                <a:ext uri="{FF2B5EF4-FFF2-40B4-BE49-F238E27FC236}">
                  <a16:creationId xmlns:a16="http://schemas.microsoft.com/office/drawing/2014/main" id="{DF33744E-00AC-4BF9-8670-3059AF54BB6A}"/>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4" name="Rectangle 30">
              <a:extLst>
                <a:ext uri="{FF2B5EF4-FFF2-40B4-BE49-F238E27FC236}">
                  <a16:creationId xmlns:a16="http://schemas.microsoft.com/office/drawing/2014/main" id="{C2DFAF6C-6FC4-47D7-B4B1-A6AD11F1ADA4}"/>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5" name="Rectangle 31">
              <a:extLst>
                <a:ext uri="{FF2B5EF4-FFF2-40B4-BE49-F238E27FC236}">
                  <a16:creationId xmlns:a16="http://schemas.microsoft.com/office/drawing/2014/main" id="{CE04325F-86D7-4E04-8DE2-3DDF2EA7C798}"/>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6" name="Rectangle 32">
              <a:extLst>
                <a:ext uri="{FF2B5EF4-FFF2-40B4-BE49-F238E27FC236}">
                  <a16:creationId xmlns:a16="http://schemas.microsoft.com/office/drawing/2014/main" id="{4A9C54E8-3EA9-41C4-8212-687B23BEC974}"/>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7" name="Rectangle 33">
              <a:extLst>
                <a:ext uri="{FF2B5EF4-FFF2-40B4-BE49-F238E27FC236}">
                  <a16:creationId xmlns:a16="http://schemas.microsoft.com/office/drawing/2014/main" id="{5CFC10DA-A4F5-4C72-B697-4CEA542545D7}"/>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grpSp>
        <p:nvGrpSpPr>
          <p:cNvPr id="38" name="Группа 155">
            <a:extLst>
              <a:ext uri="{FF2B5EF4-FFF2-40B4-BE49-F238E27FC236}">
                <a16:creationId xmlns:a16="http://schemas.microsoft.com/office/drawing/2014/main" id="{51B78E1D-93A7-40F4-A31F-D08FDE96F408}"/>
              </a:ext>
            </a:extLst>
          </p:cNvPr>
          <p:cNvGrpSpPr/>
          <p:nvPr userDrawn="1"/>
        </p:nvGrpSpPr>
        <p:grpSpPr>
          <a:xfrm>
            <a:off x="3626957" y="978758"/>
            <a:ext cx="1812965" cy="3455499"/>
            <a:chOff x="-3543473" y="-4875014"/>
            <a:chExt cx="3414713" cy="6508750"/>
          </a:xfrm>
          <a:effectLst/>
        </p:grpSpPr>
        <p:sp>
          <p:nvSpPr>
            <p:cNvPr id="39" name="Freeform 5">
              <a:extLst>
                <a:ext uri="{FF2B5EF4-FFF2-40B4-BE49-F238E27FC236}">
                  <a16:creationId xmlns:a16="http://schemas.microsoft.com/office/drawing/2014/main" id="{FFE1DF11-8D6D-40E7-BC59-568ECEC7AD2B}"/>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0" name="Freeform 6">
              <a:extLst>
                <a:ext uri="{FF2B5EF4-FFF2-40B4-BE49-F238E27FC236}">
                  <a16:creationId xmlns:a16="http://schemas.microsoft.com/office/drawing/2014/main" id="{F313F226-EB05-4D8F-B7CC-965931E17B12}"/>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1" name="Freeform 8">
              <a:extLst>
                <a:ext uri="{FF2B5EF4-FFF2-40B4-BE49-F238E27FC236}">
                  <a16:creationId xmlns:a16="http://schemas.microsoft.com/office/drawing/2014/main" id="{996A4164-A975-4B78-A778-64AB1EC5B123}"/>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2" name="Freeform 9">
              <a:extLst>
                <a:ext uri="{FF2B5EF4-FFF2-40B4-BE49-F238E27FC236}">
                  <a16:creationId xmlns:a16="http://schemas.microsoft.com/office/drawing/2014/main" id="{922F339C-8B7D-488B-8DC2-355CC53425C1}"/>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3" name="Freeform 10">
              <a:extLst>
                <a:ext uri="{FF2B5EF4-FFF2-40B4-BE49-F238E27FC236}">
                  <a16:creationId xmlns:a16="http://schemas.microsoft.com/office/drawing/2014/main" id="{FDF5369B-9B2B-476A-9782-2DAAA63D49DA}"/>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4" name="Freeform 11">
              <a:extLst>
                <a:ext uri="{FF2B5EF4-FFF2-40B4-BE49-F238E27FC236}">
                  <a16:creationId xmlns:a16="http://schemas.microsoft.com/office/drawing/2014/main" id="{8593727A-4668-48B2-A3F8-32949A0BAC08}"/>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5" name="Freeform 12">
              <a:extLst>
                <a:ext uri="{FF2B5EF4-FFF2-40B4-BE49-F238E27FC236}">
                  <a16:creationId xmlns:a16="http://schemas.microsoft.com/office/drawing/2014/main" id="{92AD8A6B-3E1E-4B5C-A361-CB5703AA2D0C}"/>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6" name="Freeform 13">
              <a:extLst>
                <a:ext uri="{FF2B5EF4-FFF2-40B4-BE49-F238E27FC236}">
                  <a16:creationId xmlns:a16="http://schemas.microsoft.com/office/drawing/2014/main" id="{21B01521-9DCB-494A-B582-43674F799561}"/>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7" name="Freeform 14">
              <a:extLst>
                <a:ext uri="{FF2B5EF4-FFF2-40B4-BE49-F238E27FC236}">
                  <a16:creationId xmlns:a16="http://schemas.microsoft.com/office/drawing/2014/main" id="{4D3CCE09-68ED-4D73-B6D8-4C6685E886AA}"/>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8" name="Oval 15">
              <a:extLst>
                <a:ext uri="{FF2B5EF4-FFF2-40B4-BE49-F238E27FC236}">
                  <a16:creationId xmlns:a16="http://schemas.microsoft.com/office/drawing/2014/main" id="{5CCEBBBF-7C7F-45AC-8A82-67EEC91F5756}"/>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9" name="Oval 16">
              <a:extLst>
                <a:ext uri="{FF2B5EF4-FFF2-40B4-BE49-F238E27FC236}">
                  <a16:creationId xmlns:a16="http://schemas.microsoft.com/office/drawing/2014/main" id="{8ADCA090-F429-40F8-81B3-BF588CE45ECF}"/>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0" name="Oval 17">
              <a:extLst>
                <a:ext uri="{FF2B5EF4-FFF2-40B4-BE49-F238E27FC236}">
                  <a16:creationId xmlns:a16="http://schemas.microsoft.com/office/drawing/2014/main" id="{C32CD1CD-FE94-4CCB-B5E4-FFC37CCD3E43}"/>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1" name="Oval 18">
              <a:extLst>
                <a:ext uri="{FF2B5EF4-FFF2-40B4-BE49-F238E27FC236}">
                  <a16:creationId xmlns:a16="http://schemas.microsoft.com/office/drawing/2014/main" id="{4F565520-F27C-4A8D-A8D2-5C279A5544E7}"/>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2" name="Oval 19">
              <a:extLst>
                <a:ext uri="{FF2B5EF4-FFF2-40B4-BE49-F238E27FC236}">
                  <a16:creationId xmlns:a16="http://schemas.microsoft.com/office/drawing/2014/main" id="{89C10A88-A3A5-434E-92C0-BB7F9D5D6059}"/>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3" name="Oval 20">
              <a:extLst>
                <a:ext uri="{FF2B5EF4-FFF2-40B4-BE49-F238E27FC236}">
                  <a16:creationId xmlns:a16="http://schemas.microsoft.com/office/drawing/2014/main" id="{397D51FF-E6DA-4FC0-B26D-F2389C1C180C}"/>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4" name="Oval 21">
              <a:extLst>
                <a:ext uri="{FF2B5EF4-FFF2-40B4-BE49-F238E27FC236}">
                  <a16:creationId xmlns:a16="http://schemas.microsoft.com/office/drawing/2014/main" id="{51B9E20D-548C-4ED4-B37F-0CAC17D85B32}"/>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5" name="Oval 22">
              <a:extLst>
                <a:ext uri="{FF2B5EF4-FFF2-40B4-BE49-F238E27FC236}">
                  <a16:creationId xmlns:a16="http://schemas.microsoft.com/office/drawing/2014/main" id="{BB6FD23F-628C-4178-8825-A36908DB41A9}"/>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6" name="Oval 23">
              <a:extLst>
                <a:ext uri="{FF2B5EF4-FFF2-40B4-BE49-F238E27FC236}">
                  <a16:creationId xmlns:a16="http://schemas.microsoft.com/office/drawing/2014/main" id="{74EB880B-4772-409F-9427-3C24AC129042}"/>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7" name="Oval 24">
              <a:extLst>
                <a:ext uri="{FF2B5EF4-FFF2-40B4-BE49-F238E27FC236}">
                  <a16:creationId xmlns:a16="http://schemas.microsoft.com/office/drawing/2014/main" id="{5192193E-BC04-409B-A12A-9EC98D2D1B24}"/>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8" name="Freeform 25">
              <a:extLst>
                <a:ext uri="{FF2B5EF4-FFF2-40B4-BE49-F238E27FC236}">
                  <a16:creationId xmlns:a16="http://schemas.microsoft.com/office/drawing/2014/main" id="{2A7F1686-C350-4AC3-9FE3-C34073AC1731}"/>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9" name="Freeform 26">
              <a:extLst>
                <a:ext uri="{FF2B5EF4-FFF2-40B4-BE49-F238E27FC236}">
                  <a16:creationId xmlns:a16="http://schemas.microsoft.com/office/drawing/2014/main" id="{8F54CFF4-283F-4F17-9D91-E8BB3503C7B5}"/>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0" name="Freeform 27">
              <a:extLst>
                <a:ext uri="{FF2B5EF4-FFF2-40B4-BE49-F238E27FC236}">
                  <a16:creationId xmlns:a16="http://schemas.microsoft.com/office/drawing/2014/main" id="{4A3FB082-3DE9-4BC4-8718-EFC7DBBA220F}"/>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1" name="Freeform 28">
              <a:extLst>
                <a:ext uri="{FF2B5EF4-FFF2-40B4-BE49-F238E27FC236}">
                  <a16:creationId xmlns:a16="http://schemas.microsoft.com/office/drawing/2014/main" id="{8436467B-8914-422C-9469-05E8BDF3E38C}"/>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2" name="Freeform 29">
              <a:extLst>
                <a:ext uri="{FF2B5EF4-FFF2-40B4-BE49-F238E27FC236}">
                  <a16:creationId xmlns:a16="http://schemas.microsoft.com/office/drawing/2014/main" id="{9A17E4B3-7C71-4B00-9805-B46DE126EA05}"/>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3" name="Rectangle 30">
              <a:extLst>
                <a:ext uri="{FF2B5EF4-FFF2-40B4-BE49-F238E27FC236}">
                  <a16:creationId xmlns:a16="http://schemas.microsoft.com/office/drawing/2014/main" id="{9DE3C726-D714-4EDF-BBEA-00C3D77F2A40}"/>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4" name="Rectangle 31">
              <a:extLst>
                <a:ext uri="{FF2B5EF4-FFF2-40B4-BE49-F238E27FC236}">
                  <a16:creationId xmlns:a16="http://schemas.microsoft.com/office/drawing/2014/main" id="{023670C0-B321-4C90-BC7A-44033C2B45F4}"/>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5" name="Rectangle 32">
              <a:extLst>
                <a:ext uri="{FF2B5EF4-FFF2-40B4-BE49-F238E27FC236}">
                  <a16:creationId xmlns:a16="http://schemas.microsoft.com/office/drawing/2014/main" id="{A65B4DFD-88E3-4D13-A159-448A498A2951}"/>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6" name="Rectangle 33">
              <a:extLst>
                <a:ext uri="{FF2B5EF4-FFF2-40B4-BE49-F238E27FC236}">
                  <a16:creationId xmlns:a16="http://schemas.microsoft.com/office/drawing/2014/main" id="{7C791AB0-B986-476B-917D-99EF307D386E}"/>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67" name="Freeform 7">
            <a:extLst>
              <a:ext uri="{FF2B5EF4-FFF2-40B4-BE49-F238E27FC236}">
                <a16:creationId xmlns:a16="http://schemas.microsoft.com/office/drawing/2014/main" id="{6EEBB929-53A7-42F8-8771-C778CAFAE0F4}"/>
              </a:ext>
            </a:extLst>
          </p:cNvPr>
          <p:cNvSpPr>
            <a:spLocks noGrp="1"/>
          </p:cNvSpPr>
          <p:nvPr>
            <p:ph type="pic" sz="quarter" idx="30"/>
          </p:nvPr>
        </p:nvSpPr>
        <p:spPr bwMode="auto">
          <a:xfrm>
            <a:off x="6966441" y="1063880"/>
            <a:ext cx="1605624" cy="3285253"/>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
        <p:nvSpPr>
          <p:cNvPr id="68" name="Freeform 7">
            <a:extLst>
              <a:ext uri="{FF2B5EF4-FFF2-40B4-BE49-F238E27FC236}">
                <a16:creationId xmlns:a16="http://schemas.microsoft.com/office/drawing/2014/main" id="{DC4C5B07-50E3-41D7-AE59-14BCDD6EF0BD}"/>
              </a:ext>
            </a:extLst>
          </p:cNvPr>
          <p:cNvSpPr>
            <a:spLocks noGrp="1"/>
          </p:cNvSpPr>
          <p:nvPr>
            <p:ph type="pic" sz="quarter" idx="31"/>
          </p:nvPr>
        </p:nvSpPr>
        <p:spPr bwMode="auto">
          <a:xfrm>
            <a:off x="3726218" y="1063654"/>
            <a:ext cx="1605624" cy="3285253"/>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grpSp>
        <p:nvGrpSpPr>
          <p:cNvPr id="69" name="Группа 184">
            <a:extLst>
              <a:ext uri="{FF2B5EF4-FFF2-40B4-BE49-F238E27FC236}">
                <a16:creationId xmlns:a16="http://schemas.microsoft.com/office/drawing/2014/main" id="{A73DAD4A-6F7E-42DB-992C-0E7C6EF4B200}"/>
              </a:ext>
            </a:extLst>
          </p:cNvPr>
          <p:cNvGrpSpPr/>
          <p:nvPr userDrawn="1"/>
        </p:nvGrpSpPr>
        <p:grpSpPr>
          <a:xfrm>
            <a:off x="5015699" y="465760"/>
            <a:ext cx="2287308" cy="4359594"/>
            <a:chOff x="-3543474" y="-4875029"/>
            <a:chExt cx="3414714" cy="6508770"/>
          </a:xfrm>
          <a:effectLst/>
        </p:grpSpPr>
        <p:sp>
          <p:nvSpPr>
            <p:cNvPr id="70" name="Freeform 5">
              <a:extLst>
                <a:ext uri="{FF2B5EF4-FFF2-40B4-BE49-F238E27FC236}">
                  <a16:creationId xmlns:a16="http://schemas.microsoft.com/office/drawing/2014/main" id="{7F870284-FBEB-4E85-8BDF-759246ED05B2}"/>
                </a:ext>
              </a:extLst>
            </p:cNvPr>
            <p:cNvSpPr>
              <a:spLocks/>
            </p:cNvSpPr>
            <p:nvPr/>
          </p:nvSpPr>
          <p:spPr bwMode="auto">
            <a:xfrm>
              <a:off x="-3514899" y="-4875029"/>
              <a:ext cx="3357564" cy="650877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1" name="Freeform 6">
              <a:extLst>
                <a:ext uri="{FF2B5EF4-FFF2-40B4-BE49-F238E27FC236}">
                  <a16:creationId xmlns:a16="http://schemas.microsoft.com/office/drawing/2014/main" id="{BCB16AD3-7571-4CC0-94BE-8326A52A9142}"/>
                </a:ext>
              </a:extLst>
            </p:cNvPr>
            <p:cNvSpPr>
              <a:spLocks noEditPoints="1"/>
            </p:cNvSpPr>
            <p:nvPr/>
          </p:nvSpPr>
          <p:spPr bwMode="auto">
            <a:xfrm>
              <a:off x="-3456161" y="-4816291"/>
              <a:ext cx="3240089" cy="639129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2" name="Freeform 8">
              <a:extLst>
                <a:ext uri="{FF2B5EF4-FFF2-40B4-BE49-F238E27FC236}">
                  <a16:creationId xmlns:a16="http://schemas.microsoft.com/office/drawing/2014/main" id="{F4D84CCC-C72C-4217-B1D7-DAA9C06100F4}"/>
                </a:ext>
              </a:extLst>
            </p:cNvPr>
            <p:cNvSpPr>
              <a:spLocks/>
            </p:cNvSpPr>
            <p:nvPr/>
          </p:nvSpPr>
          <p:spPr bwMode="auto">
            <a:xfrm>
              <a:off x="-2030586" y="-4679765"/>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3" name="Freeform 9">
              <a:extLst>
                <a:ext uri="{FF2B5EF4-FFF2-40B4-BE49-F238E27FC236}">
                  <a16:creationId xmlns:a16="http://schemas.microsoft.com/office/drawing/2014/main" id="{80BD5B8C-C2E5-4184-BC35-E8AF2262EDD8}"/>
                </a:ext>
              </a:extLst>
            </p:cNvPr>
            <p:cNvSpPr>
              <a:spLocks/>
            </p:cNvSpPr>
            <p:nvPr/>
          </p:nvSpPr>
          <p:spPr bwMode="auto">
            <a:xfrm>
              <a:off x="-3543474" y="-3463737"/>
              <a:ext cx="28575" cy="388939"/>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4" name="Freeform 10">
              <a:extLst>
                <a:ext uri="{FF2B5EF4-FFF2-40B4-BE49-F238E27FC236}">
                  <a16:creationId xmlns:a16="http://schemas.microsoft.com/office/drawing/2014/main" id="{6B809883-9CA8-471C-A49B-40B177699428}"/>
                </a:ext>
              </a:extLst>
            </p:cNvPr>
            <p:cNvSpPr>
              <a:spLocks/>
            </p:cNvSpPr>
            <p:nvPr/>
          </p:nvSpPr>
          <p:spPr bwMode="auto">
            <a:xfrm>
              <a:off x="-3543474" y="-3916176"/>
              <a:ext cx="28575" cy="209551"/>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5" name="Freeform 11">
              <a:extLst>
                <a:ext uri="{FF2B5EF4-FFF2-40B4-BE49-F238E27FC236}">
                  <a16:creationId xmlns:a16="http://schemas.microsoft.com/office/drawing/2014/main" id="{B04F2FC6-4CE3-44F4-9E51-B4B7EF9576F8}"/>
                </a:ext>
              </a:extLst>
            </p:cNvPr>
            <p:cNvSpPr>
              <a:spLocks/>
            </p:cNvSpPr>
            <p:nvPr/>
          </p:nvSpPr>
          <p:spPr bwMode="auto">
            <a:xfrm>
              <a:off x="-3543474" y="-2943035"/>
              <a:ext cx="28575" cy="388939"/>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6" name="Freeform 12">
              <a:extLst>
                <a:ext uri="{FF2B5EF4-FFF2-40B4-BE49-F238E27FC236}">
                  <a16:creationId xmlns:a16="http://schemas.microsoft.com/office/drawing/2014/main" id="{B4652012-F362-424E-8E48-4C19CC8C33F5}"/>
                </a:ext>
              </a:extLst>
            </p:cNvPr>
            <p:cNvSpPr>
              <a:spLocks/>
            </p:cNvSpPr>
            <p:nvPr/>
          </p:nvSpPr>
          <p:spPr bwMode="auto">
            <a:xfrm>
              <a:off x="-3514899" y="1141615"/>
              <a:ext cx="3357564" cy="492126"/>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7" name="Freeform 13">
              <a:extLst>
                <a:ext uri="{FF2B5EF4-FFF2-40B4-BE49-F238E27FC236}">
                  <a16:creationId xmlns:a16="http://schemas.microsoft.com/office/drawing/2014/main" id="{403F3DE0-7711-4553-A00C-DD299EF39DAD}"/>
                </a:ext>
              </a:extLst>
            </p:cNvPr>
            <p:cNvSpPr>
              <a:spLocks/>
            </p:cNvSpPr>
            <p:nvPr/>
          </p:nvSpPr>
          <p:spPr bwMode="auto">
            <a:xfrm>
              <a:off x="-3514899" y="-4875029"/>
              <a:ext cx="3357564" cy="492126"/>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8" name="Freeform 14">
              <a:extLst>
                <a:ext uri="{FF2B5EF4-FFF2-40B4-BE49-F238E27FC236}">
                  <a16:creationId xmlns:a16="http://schemas.microsoft.com/office/drawing/2014/main" id="{DDCA2B92-D1F3-4677-B1B8-5BCE215127B7}"/>
                </a:ext>
              </a:extLst>
            </p:cNvPr>
            <p:cNvSpPr>
              <a:spLocks/>
            </p:cNvSpPr>
            <p:nvPr/>
          </p:nvSpPr>
          <p:spPr bwMode="auto">
            <a:xfrm>
              <a:off x="-2030586" y="-4679766"/>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9" name="Oval 15">
              <a:extLst>
                <a:ext uri="{FF2B5EF4-FFF2-40B4-BE49-F238E27FC236}">
                  <a16:creationId xmlns:a16="http://schemas.microsoft.com/office/drawing/2014/main" id="{A5B87625-0852-4B02-8D66-B0F655B7BA86}"/>
                </a:ext>
              </a:extLst>
            </p:cNvPr>
            <p:cNvSpPr>
              <a:spLocks noChangeArrowheads="1"/>
            </p:cNvSpPr>
            <p:nvPr/>
          </p:nvSpPr>
          <p:spPr bwMode="auto">
            <a:xfrm>
              <a:off x="-2214735" y="-4694054"/>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0" name="Oval 16">
              <a:extLst>
                <a:ext uri="{FF2B5EF4-FFF2-40B4-BE49-F238E27FC236}">
                  <a16:creationId xmlns:a16="http://schemas.microsoft.com/office/drawing/2014/main" id="{4A9A7993-26E0-4FED-B4B2-B94C5B9685BF}"/>
                </a:ext>
              </a:extLst>
            </p:cNvPr>
            <p:cNvSpPr>
              <a:spLocks noChangeArrowheads="1"/>
            </p:cNvSpPr>
            <p:nvPr/>
          </p:nvSpPr>
          <p:spPr bwMode="auto">
            <a:xfrm>
              <a:off x="-2195686" y="-4675004"/>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1" name="Oval 17">
              <a:extLst>
                <a:ext uri="{FF2B5EF4-FFF2-40B4-BE49-F238E27FC236}">
                  <a16:creationId xmlns:a16="http://schemas.microsoft.com/office/drawing/2014/main" id="{68308D50-8F81-4022-8E5C-9BBC7BA30802}"/>
                </a:ext>
              </a:extLst>
            </p:cNvPr>
            <p:cNvSpPr>
              <a:spLocks noChangeArrowheads="1"/>
            </p:cNvSpPr>
            <p:nvPr/>
          </p:nvSpPr>
          <p:spPr bwMode="auto">
            <a:xfrm>
              <a:off x="-2483024" y="-4714691"/>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2" name="Oval 18">
              <a:extLst>
                <a:ext uri="{FF2B5EF4-FFF2-40B4-BE49-F238E27FC236}">
                  <a16:creationId xmlns:a16="http://schemas.microsoft.com/office/drawing/2014/main" id="{5FEAFC20-F747-4510-A4DF-8C55DC16A2BD}"/>
                </a:ext>
              </a:extLst>
            </p:cNvPr>
            <p:cNvSpPr>
              <a:spLocks noChangeArrowheads="1"/>
            </p:cNvSpPr>
            <p:nvPr/>
          </p:nvSpPr>
          <p:spPr bwMode="auto">
            <a:xfrm>
              <a:off x="-2459210" y="-4694054"/>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3" name="Oval 19">
              <a:extLst>
                <a:ext uri="{FF2B5EF4-FFF2-40B4-BE49-F238E27FC236}">
                  <a16:creationId xmlns:a16="http://schemas.microsoft.com/office/drawing/2014/main" id="{D4CAD4C0-F3BA-4A4A-9E73-C2FC54395189}"/>
                </a:ext>
              </a:extLst>
            </p:cNvPr>
            <p:cNvSpPr>
              <a:spLocks noChangeArrowheads="1"/>
            </p:cNvSpPr>
            <p:nvPr/>
          </p:nvSpPr>
          <p:spPr bwMode="auto">
            <a:xfrm>
              <a:off x="-2433810" y="-4670240"/>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4" name="Oval 20">
              <a:extLst>
                <a:ext uri="{FF2B5EF4-FFF2-40B4-BE49-F238E27FC236}">
                  <a16:creationId xmlns:a16="http://schemas.microsoft.com/office/drawing/2014/main" id="{BBD7D811-6A31-49FF-ACE0-05D34BECAC63}"/>
                </a:ext>
              </a:extLst>
            </p:cNvPr>
            <p:cNvSpPr>
              <a:spLocks noChangeArrowheads="1"/>
            </p:cNvSpPr>
            <p:nvPr/>
          </p:nvSpPr>
          <p:spPr bwMode="auto">
            <a:xfrm>
              <a:off x="-1559099" y="-4694054"/>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5" name="Oval 21">
              <a:extLst>
                <a:ext uri="{FF2B5EF4-FFF2-40B4-BE49-F238E27FC236}">
                  <a16:creationId xmlns:a16="http://schemas.microsoft.com/office/drawing/2014/main" id="{2C50A87F-800C-48D1-83FC-33A049CBD019}"/>
                </a:ext>
              </a:extLst>
            </p:cNvPr>
            <p:cNvSpPr>
              <a:spLocks noChangeArrowheads="1"/>
            </p:cNvSpPr>
            <p:nvPr/>
          </p:nvSpPr>
          <p:spPr bwMode="auto">
            <a:xfrm>
              <a:off x="-1535285" y="-4675004"/>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6" name="Oval 22">
              <a:extLst>
                <a:ext uri="{FF2B5EF4-FFF2-40B4-BE49-F238E27FC236}">
                  <a16:creationId xmlns:a16="http://schemas.microsoft.com/office/drawing/2014/main" id="{177681EF-E995-4F5A-ADE6-1E0D4A5916CC}"/>
                </a:ext>
              </a:extLst>
            </p:cNvPr>
            <p:cNvSpPr>
              <a:spLocks noChangeArrowheads="1"/>
            </p:cNvSpPr>
            <p:nvPr/>
          </p:nvSpPr>
          <p:spPr bwMode="auto">
            <a:xfrm>
              <a:off x="-1330498" y="-4714691"/>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7" name="Oval 23">
              <a:extLst>
                <a:ext uri="{FF2B5EF4-FFF2-40B4-BE49-F238E27FC236}">
                  <a16:creationId xmlns:a16="http://schemas.microsoft.com/office/drawing/2014/main" id="{FBAA2201-7D2A-42B3-8D79-7F9D81E1E8D9}"/>
                </a:ext>
              </a:extLst>
            </p:cNvPr>
            <p:cNvSpPr>
              <a:spLocks noChangeArrowheads="1"/>
            </p:cNvSpPr>
            <p:nvPr/>
          </p:nvSpPr>
          <p:spPr bwMode="auto">
            <a:xfrm>
              <a:off x="-1311448" y="-4694054"/>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8" name="Oval 24">
              <a:extLst>
                <a:ext uri="{FF2B5EF4-FFF2-40B4-BE49-F238E27FC236}">
                  <a16:creationId xmlns:a16="http://schemas.microsoft.com/office/drawing/2014/main" id="{2F111A11-F006-407D-9223-0DC37AE0967A}"/>
                </a:ext>
              </a:extLst>
            </p:cNvPr>
            <p:cNvSpPr>
              <a:spLocks noChangeArrowheads="1"/>
            </p:cNvSpPr>
            <p:nvPr/>
          </p:nvSpPr>
          <p:spPr bwMode="auto">
            <a:xfrm>
              <a:off x="-1286048" y="-4670241"/>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9" name="Freeform 25">
              <a:extLst>
                <a:ext uri="{FF2B5EF4-FFF2-40B4-BE49-F238E27FC236}">
                  <a16:creationId xmlns:a16="http://schemas.microsoft.com/office/drawing/2014/main" id="{9322A272-C0A9-4E1A-A267-771FFF0D9005}"/>
                </a:ext>
              </a:extLst>
            </p:cNvPr>
            <p:cNvSpPr>
              <a:spLocks/>
            </p:cNvSpPr>
            <p:nvPr/>
          </p:nvSpPr>
          <p:spPr bwMode="auto">
            <a:xfrm>
              <a:off x="-3524424" y="-3916177"/>
              <a:ext cx="9525" cy="209551"/>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0" name="Freeform 26">
              <a:extLst>
                <a:ext uri="{FF2B5EF4-FFF2-40B4-BE49-F238E27FC236}">
                  <a16:creationId xmlns:a16="http://schemas.microsoft.com/office/drawing/2014/main" id="{155B25F2-F34A-4CA9-9999-187805469EED}"/>
                </a:ext>
              </a:extLst>
            </p:cNvPr>
            <p:cNvSpPr>
              <a:spLocks/>
            </p:cNvSpPr>
            <p:nvPr/>
          </p:nvSpPr>
          <p:spPr bwMode="auto">
            <a:xfrm>
              <a:off x="-3524424" y="-3463737"/>
              <a:ext cx="9525" cy="388939"/>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1" name="Freeform 27">
              <a:extLst>
                <a:ext uri="{FF2B5EF4-FFF2-40B4-BE49-F238E27FC236}">
                  <a16:creationId xmlns:a16="http://schemas.microsoft.com/office/drawing/2014/main" id="{7E0F33CB-A556-417E-818F-E850CB4B06D7}"/>
                </a:ext>
              </a:extLst>
            </p:cNvPr>
            <p:cNvSpPr>
              <a:spLocks/>
            </p:cNvSpPr>
            <p:nvPr/>
          </p:nvSpPr>
          <p:spPr bwMode="auto">
            <a:xfrm>
              <a:off x="-3524424" y="-2943035"/>
              <a:ext cx="9525" cy="388939"/>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2" name="Freeform 28">
              <a:extLst>
                <a:ext uri="{FF2B5EF4-FFF2-40B4-BE49-F238E27FC236}">
                  <a16:creationId xmlns:a16="http://schemas.microsoft.com/office/drawing/2014/main" id="{B4AD8304-FF25-4C01-A29C-62B44B2857E6}"/>
                </a:ext>
              </a:extLst>
            </p:cNvPr>
            <p:cNvSpPr>
              <a:spLocks/>
            </p:cNvSpPr>
            <p:nvPr/>
          </p:nvSpPr>
          <p:spPr bwMode="auto">
            <a:xfrm>
              <a:off x="-157335" y="-3089086"/>
              <a:ext cx="28575" cy="787402"/>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3" name="Freeform 29">
              <a:extLst>
                <a:ext uri="{FF2B5EF4-FFF2-40B4-BE49-F238E27FC236}">
                  <a16:creationId xmlns:a16="http://schemas.microsoft.com/office/drawing/2014/main" id="{5B82E5E9-3946-4EFF-8DE7-DE46097A0C17}"/>
                </a:ext>
              </a:extLst>
            </p:cNvPr>
            <p:cNvSpPr>
              <a:spLocks/>
            </p:cNvSpPr>
            <p:nvPr/>
          </p:nvSpPr>
          <p:spPr bwMode="auto">
            <a:xfrm>
              <a:off x="-157335" y="-3089086"/>
              <a:ext cx="9525" cy="787402"/>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4" name="Rectangle 30">
              <a:extLst>
                <a:ext uri="{FF2B5EF4-FFF2-40B4-BE49-F238E27FC236}">
                  <a16:creationId xmlns:a16="http://schemas.microsoft.com/office/drawing/2014/main" id="{1BD3D1AB-5491-4EF6-947D-564E47F34221}"/>
                </a:ext>
              </a:extLst>
            </p:cNvPr>
            <p:cNvSpPr>
              <a:spLocks noChangeArrowheads="1"/>
            </p:cNvSpPr>
            <p:nvPr/>
          </p:nvSpPr>
          <p:spPr bwMode="auto">
            <a:xfrm>
              <a:off x="-225598" y="766964"/>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5" name="Rectangle 31">
              <a:extLst>
                <a:ext uri="{FF2B5EF4-FFF2-40B4-BE49-F238E27FC236}">
                  <a16:creationId xmlns:a16="http://schemas.microsoft.com/office/drawing/2014/main" id="{F5E3270B-6F6B-45B0-86EC-29E7A7125550}"/>
                </a:ext>
              </a:extLst>
            </p:cNvPr>
            <p:cNvSpPr>
              <a:spLocks noChangeArrowheads="1"/>
            </p:cNvSpPr>
            <p:nvPr/>
          </p:nvSpPr>
          <p:spPr bwMode="auto">
            <a:xfrm>
              <a:off x="-3514899" y="766963"/>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6" name="Rectangle 32">
              <a:extLst>
                <a:ext uri="{FF2B5EF4-FFF2-40B4-BE49-F238E27FC236}">
                  <a16:creationId xmlns:a16="http://schemas.microsoft.com/office/drawing/2014/main" id="{BA362EFC-D4BE-45D1-95C0-2DBD5202A2FE}"/>
                </a:ext>
              </a:extLst>
            </p:cNvPr>
            <p:cNvSpPr>
              <a:spLocks noChangeArrowheads="1"/>
            </p:cNvSpPr>
            <p:nvPr/>
          </p:nvSpPr>
          <p:spPr bwMode="auto">
            <a:xfrm>
              <a:off x="-225598" y="-4125716"/>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7" name="Rectangle 33">
              <a:extLst>
                <a:ext uri="{FF2B5EF4-FFF2-40B4-BE49-F238E27FC236}">
                  <a16:creationId xmlns:a16="http://schemas.microsoft.com/office/drawing/2014/main" id="{917968E5-62E8-478F-9A3C-FAC2FDA2EEBD}"/>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98" name="Freeform 7">
            <a:extLst>
              <a:ext uri="{FF2B5EF4-FFF2-40B4-BE49-F238E27FC236}">
                <a16:creationId xmlns:a16="http://schemas.microsoft.com/office/drawing/2014/main" id="{4C7F7092-F2F5-49BD-9BF3-233E4A80C85D}"/>
              </a:ext>
            </a:extLst>
          </p:cNvPr>
          <p:cNvSpPr>
            <a:spLocks noGrp="1"/>
          </p:cNvSpPr>
          <p:nvPr>
            <p:ph type="pic" sz="quarter" idx="29"/>
          </p:nvPr>
        </p:nvSpPr>
        <p:spPr bwMode="auto">
          <a:xfrm>
            <a:off x="5146367" y="573759"/>
            <a:ext cx="2025972" cy="4145321"/>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
        <p:nvSpPr>
          <p:cNvPr id="2" name="Title 1"/>
          <p:cNvSpPr>
            <a:spLocks noGrp="1"/>
          </p:cNvSpPr>
          <p:nvPr>
            <p:ph type="title"/>
          </p:nvPr>
        </p:nvSpPr>
        <p:spPr>
          <a:xfrm>
            <a:off x="382588" y="383309"/>
            <a:ext cx="3132340" cy="360000"/>
          </a:xfrm>
        </p:spPr>
        <p:txBody>
          <a:body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3131469" cy="2974133"/>
          </a:xfrm>
        </p:spPr>
        <p:txBody>
          <a:body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36973999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0_Title with subtitle and content Layout">
    <p:spTree>
      <p:nvGrpSpPr>
        <p:cNvPr id="1" name=""/>
        <p:cNvGrpSpPr/>
        <p:nvPr/>
      </p:nvGrpSpPr>
      <p:grpSpPr>
        <a:xfrm>
          <a:off x="0" y="0"/>
          <a:ext cx="0" cy="0"/>
          <a:chOff x="0" y="0"/>
          <a:chExt cx="0" cy="0"/>
        </a:xfrm>
      </p:grpSpPr>
      <p:sp>
        <p:nvSpPr>
          <p:cNvPr id="8" name="Прямоугольник 21">
            <a:extLst>
              <a:ext uri="{FF2B5EF4-FFF2-40B4-BE49-F238E27FC236}">
                <a16:creationId xmlns:a16="http://schemas.microsoft.com/office/drawing/2014/main" id="{B3DE99BA-2555-4ED3-A990-CFEFFA9A7B77}"/>
              </a:ext>
            </a:extLst>
          </p:cNvPr>
          <p:cNvSpPr/>
          <p:nvPr userDrawn="1"/>
        </p:nvSpPr>
        <p:spPr>
          <a:xfrm>
            <a:off x="0" y="1270546"/>
            <a:ext cx="9144000" cy="340719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grpSp>
        <p:nvGrpSpPr>
          <p:cNvPr id="9" name="Группа 126">
            <a:extLst>
              <a:ext uri="{FF2B5EF4-FFF2-40B4-BE49-F238E27FC236}">
                <a16:creationId xmlns:a16="http://schemas.microsoft.com/office/drawing/2014/main" id="{A048296C-7F5D-463E-AC7F-FD26BAB620A2}"/>
              </a:ext>
            </a:extLst>
          </p:cNvPr>
          <p:cNvGrpSpPr/>
          <p:nvPr userDrawn="1"/>
        </p:nvGrpSpPr>
        <p:grpSpPr>
          <a:xfrm>
            <a:off x="6867105" y="978758"/>
            <a:ext cx="1812965" cy="3455499"/>
            <a:chOff x="-3543473" y="-4875014"/>
            <a:chExt cx="3414713" cy="6508750"/>
          </a:xfrm>
          <a:effectLst/>
        </p:grpSpPr>
        <p:sp>
          <p:nvSpPr>
            <p:cNvPr id="10" name="Freeform 5">
              <a:extLst>
                <a:ext uri="{FF2B5EF4-FFF2-40B4-BE49-F238E27FC236}">
                  <a16:creationId xmlns:a16="http://schemas.microsoft.com/office/drawing/2014/main" id="{053ECADC-E730-4638-8117-B5EFBC6C8B56}"/>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Freeform 6">
              <a:extLst>
                <a:ext uri="{FF2B5EF4-FFF2-40B4-BE49-F238E27FC236}">
                  <a16:creationId xmlns:a16="http://schemas.microsoft.com/office/drawing/2014/main" id="{F92AA342-FDBF-4773-A864-2EC8A1B9018D}"/>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2" name="Freeform 8">
              <a:extLst>
                <a:ext uri="{FF2B5EF4-FFF2-40B4-BE49-F238E27FC236}">
                  <a16:creationId xmlns:a16="http://schemas.microsoft.com/office/drawing/2014/main" id="{6DDA3C1A-D117-49A7-B2F5-0BC15C493BF5}"/>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3" name="Freeform 9">
              <a:extLst>
                <a:ext uri="{FF2B5EF4-FFF2-40B4-BE49-F238E27FC236}">
                  <a16:creationId xmlns:a16="http://schemas.microsoft.com/office/drawing/2014/main" id="{C663BA41-6490-4346-8CDE-D7E0BB188AA7}"/>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4" name="Freeform 10">
              <a:extLst>
                <a:ext uri="{FF2B5EF4-FFF2-40B4-BE49-F238E27FC236}">
                  <a16:creationId xmlns:a16="http://schemas.microsoft.com/office/drawing/2014/main" id="{FD3A51B2-5FC5-4E66-8288-B90CA91659D8}"/>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5" name="Freeform 11">
              <a:extLst>
                <a:ext uri="{FF2B5EF4-FFF2-40B4-BE49-F238E27FC236}">
                  <a16:creationId xmlns:a16="http://schemas.microsoft.com/office/drawing/2014/main" id="{927A508E-A941-47D2-96B3-C7917E9C813A}"/>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6" name="Freeform 12">
              <a:extLst>
                <a:ext uri="{FF2B5EF4-FFF2-40B4-BE49-F238E27FC236}">
                  <a16:creationId xmlns:a16="http://schemas.microsoft.com/office/drawing/2014/main" id="{27850805-43AE-46F3-BE9D-728C911AA822}"/>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7" name="Freeform 13">
              <a:extLst>
                <a:ext uri="{FF2B5EF4-FFF2-40B4-BE49-F238E27FC236}">
                  <a16:creationId xmlns:a16="http://schemas.microsoft.com/office/drawing/2014/main" id="{6D1DA30A-F040-4511-BEDD-E9F6982D948D}"/>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8" name="Freeform 14">
              <a:extLst>
                <a:ext uri="{FF2B5EF4-FFF2-40B4-BE49-F238E27FC236}">
                  <a16:creationId xmlns:a16="http://schemas.microsoft.com/office/drawing/2014/main" id="{BF6279BD-6D9D-417D-8C17-FCA6537DD8FA}"/>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9" name="Oval 15">
              <a:extLst>
                <a:ext uri="{FF2B5EF4-FFF2-40B4-BE49-F238E27FC236}">
                  <a16:creationId xmlns:a16="http://schemas.microsoft.com/office/drawing/2014/main" id="{0FB70E9E-2B45-4016-ADD4-6DC47144EF9F}"/>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0" name="Oval 16">
              <a:extLst>
                <a:ext uri="{FF2B5EF4-FFF2-40B4-BE49-F238E27FC236}">
                  <a16:creationId xmlns:a16="http://schemas.microsoft.com/office/drawing/2014/main" id="{243581DB-E17B-47E5-94B0-9BBAE3BBC326}"/>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1" name="Oval 17">
              <a:extLst>
                <a:ext uri="{FF2B5EF4-FFF2-40B4-BE49-F238E27FC236}">
                  <a16:creationId xmlns:a16="http://schemas.microsoft.com/office/drawing/2014/main" id="{8BB89B5B-E1D6-4477-B69D-4D92C30B3C85}"/>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2" name="Oval 18">
              <a:extLst>
                <a:ext uri="{FF2B5EF4-FFF2-40B4-BE49-F238E27FC236}">
                  <a16:creationId xmlns:a16="http://schemas.microsoft.com/office/drawing/2014/main" id="{2677AA83-6C11-4AAA-8A1C-38CE3E0EB5CB}"/>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3" name="Oval 19">
              <a:extLst>
                <a:ext uri="{FF2B5EF4-FFF2-40B4-BE49-F238E27FC236}">
                  <a16:creationId xmlns:a16="http://schemas.microsoft.com/office/drawing/2014/main" id="{347498A8-8317-4156-9C67-B2F30043DABE}"/>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4" name="Oval 20">
              <a:extLst>
                <a:ext uri="{FF2B5EF4-FFF2-40B4-BE49-F238E27FC236}">
                  <a16:creationId xmlns:a16="http://schemas.microsoft.com/office/drawing/2014/main" id="{8784B471-FC6B-449B-AF55-86EE3923E0B9}"/>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5" name="Oval 21">
              <a:extLst>
                <a:ext uri="{FF2B5EF4-FFF2-40B4-BE49-F238E27FC236}">
                  <a16:creationId xmlns:a16="http://schemas.microsoft.com/office/drawing/2014/main" id="{52A4795E-6331-44E7-8C67-ABD853927512}"/>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6" name="Oval 22">
              <a:extLst>
                <a:ext uri="{FF2B5EF4-FFF2-40B4-BE49-F238E27FC236}">
                  <a16:creationId xmlns:a16="http://schemas.microsoft.com/office/drawing/2014/main" id="{EB91F46B-7A8E-4D7C-B0DA-30F25821CD1F}"/>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7" name="Oval 23">
              <a:extLst>
                <a:ext uri="{FF2B5EF4-FFF2-40B4-BE49-F238E27FC236}">
                  <a16:creationId xmlns:a16="http://schemas.microsoft.com/office/drawing/2014/main" id="{30A8B285-000F-410E-80D1-853148CA5F23}"/>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8" name="Oval 24">
              <a:extLst>
                <a:ext uri="{FF2B5EF4-FFF2-40B4-BE49-F238E27FC236}">
                  <a16:creationId xmlns:a16="http://schemas.microsoft.com/office/drawing/2014/main" id="{4DF59777-F379-4826-AF5D-98521043484B}"/>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9" name="Freeform 25">
              <a:extLst>
                <a:ext uri="{FF2B5EF4-FFF2-40B4-BE49-F238E27FC236}">
                  <a16:creationId xmlns:a16="http://schemas.microsoft.com/office/drawing/2014/main" id="{E93CF105-6846-4A8F-9B6E-62CDA17E34B2}"/>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0" name="Freeform 26">
              <a:extLst>
                <a:ext uri="{FF2B5EF4-FFF2-40B4-BE49-F238E27FC236}">
                  <a16:creationId xmlns:a16="http://schemas.microsoft.com/office/drawing/2014/main" id="{0EEF56BE-3D56-4316-AF3C-F9585325BF2E}"/>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1" name="Freeform 27">
              <a:extLst>
                <a:ext uri="{FF2B5EF4-FFF2-40B4-BE49-F238E27FC236}">
                  <a16:creationId xmlns:a16="http://schemas.microsoft.com/office/drawing/2014/main" id="{65D6B545-272C-443C-9575-39B093AADED0}"/>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2" name="Freeform 28">
              <a:extLst>
                <a:ext uri="{FF2B5EF4-FFF2-40B4-BE49-F238E27FC236}">
                  <a16:creationId xmlns:a16="http://schemas.microsoft.com/office/drawing/2014/main" id="{1EABF3EB-E3FD-44A9-90BC-3955DBC6363D}"/>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3" name="Freeform 29">
              <a:extLst>
                <a:ext uri="{FF2B5EF4-FFF2-40B4-BE49-F238E27FC236}">
                  <a16:creationId xmlns:a16="http://schemas.microsoft.com/office/drawing/2014/main" id="{DF33744E-00AC-4BF9-8670-3059AF54BB6A}"/>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4" name="Rectangle 30">
              <a:extLst>
                <a:ext uri="{FF2B5EF4-FFF2-40B4-BE49-F238E27FC236}">
                  <a16:creationId xmlns:a16="http://schemas.microsoft.com/office/drawing/2014/main" id="{C2DFAF6C-6FC4-47D7-B4B1-A6AD11F1ADA4}"/>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5" name="Rectangle 31">
              <a:extLst>
                <a:ext uri="{FF2B5EF4-FFF2-40B4-BE49-F238E27FC236}">
                  <a16:creationId xmlns:a16="http://schemas.microsoft.com/office/drawing/2014/main" id="{CE04325F-86D7-4E04-8DE2-3DDF2EA7C798}"/>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6" name="Rectangle 32">
              <a:extLst>
                <a:ext uri="{FF2B5EF4-FFF2-40B4-BE49-F238E27FC236}">
                  <a16:creationId xmlns:a16="http://schemas.microsoft.com/office/drawing/2014/main" id="{4A9C54E8-3EA9-41C4-8212-687B23BEC974}"/>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7" name="Rectangle 33">
              <a:extLst>
                <a:ext uri="{FF2B5EF4-FFF2-40B4-BE49-F238E27FC236}">
                  <a16:creationId xmlns:a16="http://schemas.microsoft.com/office/drawing/2014/main" id="{5CFC10DA-A4F5-4C72-B697-4CEA542545D7}"/>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grpSp>
        <p:nvGrpSpPr>
          <p:cNvPr id="38" name="Группа 155">
            <a:extLst>
              <a:ext uri="{FF2B5EF4-FFF2-40B4-BE49-F238E27FC236}">
                <a16:creationId xmlns:a16="http://schemas.microsoft.com/office/drawing/2014/main" id="{51B78E1D-93A7-40F4-A31F-D08FDE96F408}"/>
              </a:ext>
            </a:extLst>
          </p:cNvPr>
          <p:cNvGrpSpPr/>
          <p:nvPr userDrawn="1"/>
        </p:nvGrpSpPr>
        <p:grpSpPr>
          <a:xfrm>
            <a:off x="3626957" y="978758"/>
            <a:ext cx="1812965" cy="3455499"/>
            <a:chOff x="-3543473" y="-4875014"/>
            <a:chExt cx="3414713" cy="6508750"/>
          </a:xfrm>
          <a:effectLst/>
        </p:grpSpPr>
        <p:sp>
          <p:nvSpPr>
            <p:cNvPr id="39" name="Freeform 5">
              <a:extLst>
                <a:ext uri="{FF2B5EF4-FFF2-40B4-BE49-F238E27FC236}">
                  <a16:creationId xmlns:a16="http://schemas.microsoft.com/office/drawing/2014/main" id="{FFE1DF11-8D6D-40E7-BC59-568ECEC7AD2B}"/>
                </a:ext>
              </a:extLst>
            </p:cNvPr>
            <p:cNvSpPr>
              <a:spLocks/>
            </p:cNvSpPr>
            <p:nvPr/>
          </p:nvSpPr>
          <p:spPr bwMode="auto">
            <a:xfrm>
              <a:off x="-3514898" y="-4875014"/>
              <a:ext cx="3357563" cy="650875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0" name="Freeform 6">
              <a:extLst>
                <a:ext uri="{FF2B5EF4-FFF2-40B4-BE49-F238E27FC236}">
                  <a16:creationId xmlns:a16="http://schemas.microsoft.com/office/drawing/2014/main" id="{F313F226-EB05-4D8F-B7CC-965931E17B12}"/>
                </a:ext>
              </a:extLst>
            </p:cNvPr>
            <p:cNvSpPr>
              <a:spLocks noEditPoints="1"/>
            </p:cNvSpPr>
            <p:nvPr/>
          </p:nvSpPr>
          <p:spPr bwMode="auto">
            <a:xfrm>
              <a:off x="-3456160" y="-4816276"/>
              <a:ext cx="3240088" cy="639127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1" name="Freeform 8">
              <a:extLst>
                <a:ext uri="{FF2B5EF4-FFF2-40B4-BE49-F238E27FC236}">
                  <a16:creationId xmlns:a16="http://schemas.microsoft.com/office/drawing/2014/main" id="{996A4164-A975-4B78-A778-64AB1EC5B123}"/>
                </a:ext>
              </a:extLst>
            </p:cNvPr>
            <p:cNvSpPr>
              <a:spLocks/>
            </p:cNvSpPr>
            <p:nvPr/>
          </p:nvSpPr>
          <p:spPr bwMode="auto">
            <a:xfrm>
              <a:off x="-2030585" y="-4679751"/>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2" name="Freeform 9">
              <a:extLst>
                <a:ext uri="{FF2B5EF4-FFF2-40B4-BE49-F238E27FC236}">
                  <a16:creationId xmlns:a16="http://schemas.microsoft.com/office/drawing/2014/main" id="{922F339C-8B7D-488B-8DC2-355CC53425C1}"/>
                </a:ext>
              </a:extLst>
            </p:cNvPr>
            <p:cNvSpPr>
              <a:spLocks/>
            </p:cNvSpPr>
            <p:nvPr/>
          </p:nvSpPr>
          <p:spPr bwMode="auto">
            <a:xfrm>
              <a:off x="-3543473" y="-34637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3" name="Freeform 10">
              <a:extLst>
                <a:ext uri="{FF2B5EF4-FFF2-40B4-BE49-F238E27FC236}">
                  <a16:creationId xmlns:a16="http://schemas.microsoft.com/office/drawing/2014/main" id="{FDF5369B-9B2B-476A-9782-2DAAA63D49DA}"/>
                </a:ext>
              </a:extLst>
            </p:cNvPr>
            <p:cNvSpPr>
              <a:spLocks/>
            </p:cNvSpPr>
            <p:nvPr/>
          </p:nvSpPr>
          <p:spPr bwMode="auto">
            <a:xfrm>
              <a:off x="-3543473" y="-3916164"/>
              <a:ext cx="28575" cy="209550"/>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4" name="Freeform 11">
              <a:extLst>
                <a:ext uri="{FF2B5EF4-FFF2-40B4-BE49-F238E27FC236}">
                  <a16:creationId xmlns:a16="http://schemas.microsoft.com/office/drawing/2014/main" id="{8593727A-4668-48B2-A3F8-32949A0BAC08}"/>
                </a:ext>
              </a:extLst>
            </p:cNvPr>
            <p:cNvSpPr>
              <a:spLocks/>
            </p:cNvSpPr>
            <p:nvPr/>
          </p:nvSpPr>
          <p:spPr bwMode="auto">
            <a:xfrm>
              <a:off x="-3543473" y="-2943026"/>
              <a:ext cx="28575" cy="388938"/>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5" name="Freeform 12">
              <a:extLst>
                <a:ext uri="{FF2B5EF4-FFF2-40B4-BE49-F238E27FC236}">
                  <a16:creationId xmlns:a16="http://schemas.microsoft.com/office/drawing/2014/main" id="{92AD8A6B-3E1E-4B5C-A361-CB5703AA2D0C}"/>
                </a:ext>
              </a:extLst>
            </p:cNvPr>
            <p:cNvSpPr>
              <a:spLocks/>
            </p:cNvSpPr>
            <p:nvPr/>
          </p:nvSpPr>
          <p:spPr bwMode="auto">
            <a:xfrm>
              <a:off x="-3514898" y="1141611"/>
              <a:ext cx="3357563" cy="492125"/>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6" name="Freeform 13">
              <a:extLst>
                <a:ext uri="{FF2B5EF4-FFF2-40B4-BE49-F238E27FC236}">
                  <a16:creationId xmlns:a16="http://schemas.microsoft.com/office/drawing/2014/main" id="{21B01521-9DCB-494A-B582-43674F799561}"/>
                </a:ext>
              </a:extLst>
            </p:cNvPr>
            <p:cNvSpPr>
              <a:spLocks/>
            </p:cNvSpPr>
            <p:nvPr/>
          </p:nvSpPr>
          <p:spPr bwMode="auto">
            <a:xfrm>
              <a:off x="-3514898" y="-4875014"/>
              <a:ext cx="3357563" cy="492125"/>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7" name="Freeform 14">
              <a:extLst>
                <a:ext uri="{FF2B5EF4-FFF2-40B4-BE49-F238E27FC236}">
                  <a16:creationId xmlns:a16="http://schemas.microsoft.com/office/drawing/2014/main" id="{4D3CCE09-68ED-4D73-B6D8-4C6685E886AA}"/>
                </a:ext>
              </a:extLst>
            </p:cNvPr>
            <p:cNvSpPr>
              <a:spLocks/>
            </p:cNvSpPr>
            <p:nvPr/>
          </p:nvSpPr>
          <p:spPr bwMode="auto">
            <a:xfrm>
              <a:off x="-2030585" y="-4679751"/>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8" name="Oval 15">
              <a:extLst>
                <a:ext uri="{FF2B5EF4-FFF2-40B4-BE49-F238E27FC236}">
                  <a16:creationId xmlns:a16="http://schemas.microsoft.com/office/drawing/2014/main" id="{5CCEBBBF-7C7F-45AC-8A82-67EEC91F5756}"/>
                </a:ext>
              </a:extLst>
            </p:cNvPr>
            <p:cNvSpPr>
              <a:spLocks noChangeArrowheads="1"/>
            </p:cNvSpPr>
            <p:nvPr/>
          </p:nvSpPr>
          <p:spPr bwMode="auto">
            <a:xfrm>
              <a:off x="-2214735" y="-4694039"/>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49" name="Oval 16">
              <a:extLst>
                <a:ext uri="{FF2B5EF4-FFF2-40B4-BE49-F238E27FC236}">
                  <a16:creationId xmlns:a16="http://schemas.microsoft.com/office/drawing/2014/main" id="{8ADCA090-F429-40F8-81B3-BF588CE45ECF}"/>
                </a:ext>
              </a:extLst>
            </p:cNvPr>
            <p:cNvSpPr>
              <a:spLocks noChangeArrowheads="1"/>
            </p:cNvSpPr>
            <p:nvPr/>
          </p:nvSpPr>
          <p:spPr bwMode="auto">
            <a:xfrm>
              <a:off x="-21956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0" name="Oval 17">
              <a:extLst>
                <a:ext uri="{FF2B5EF4-FFF2-40B4-BE49-F238E27FC236}">
                  <a16:creationId xmlns:a16="http://schemas.microsoft.com/office/drawing/2014/main" id="{C32CD1CD-FE94-4CCB-B5E4-FFC37CCD3E43}"/>
                </a:ext>
              </a:extLst>
            </p:cNvPr>
            <p:cNvSpPr>
              <a:spLocks noChangeArrowheads="1"/>
            </p:cNvSpPr>
            <p:nvPr/>
          </p:nvSpPr>
          <p:spPr bwMode="auto">
            <a:xfrm>
              <a:off x="-2483023"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1" name="Oval 18">
              <a:extLst>
                <a:ext uri="{FF2B5EF4-FFF2-40B4-BE49-F238E27FC236}">
                  <a16:creationId xmlns:a16="http://schemas.microsoft.com/office/drawing/2014/main" id="{4F565520-F27C-4A8D-A8D2-5C279A5544E7}"/>
                </a:ext>
              </a:extLst>
            </p:cNvPr>
            <p:cNvSpPr>
              <a:spLocks noChangeArrowheads="1"/>
            </p:cNvSpPr>
            <p:nvPr/>
          </p:nvSpPr>
          <p:spPr bwMode="auto">
            <a:xfrm>
              <a:off x="-2459210" y="-4694039"/>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2" name="Oval 19">
              <a:extLst>
                <a:ext uri="{FF2B5EF4-FFF2-40B4-BE49-F238E27FC236}">
                  <a16:creationId xmlns:a16="http://schemas.microsoft.com/office/drawing/2014/main" id="{89C10A88-A3A5-434E-92C0-BB7F9D5D6059}"/>
                </a:ext>
              </a:extLst>
            </p:cNvPr>
            <p:cNvSpPr>
              <a:spLocks noChangeArrowheads="1"/>
            </p:cNvSpPr>
            <p:nvPr/>
          </p:nvSpPr>
          <p:spPr bwMode="auto">
            <a:xfrm>
              <a:off x="-2433810" y="-4670226"/>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3" name="Oval 20">
              <a:extLst>
                <a:ext uri="{FF2B5EF4-FFF2-40B4-BE49-F238E27FC236}">
                  <a16:creationId xmlns:a16="http://schemas.microsoft.com/office/drawing/2014/main" id="{397D51FF-E6DA-4FC0-B26D-F2389C1C180C}"/>
                </a:ext>
              </a:extLst>
            </p:cNvPr>
            <p:cNvSpPr>
              <a:spLocks noChangeArrowheads="1"/>
            </p:cNvSpPr>
            <p:nvPr/>
          </p:nvSpPr>
          <p:spPr bwMode="auto">
            <a:xfrm>
              <a:off x="-1559098" y="-4694039"/>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4" name="Oval 21">
              <a:extLst>
                <a:ext uri="{FF2B5EF4-FFF2-40B4-BE49-F238E27FC236}">
                  <a16:creationId xmlns:a16="http://schemas.microsoft.com/office/drawing/2014/main" id="{51B9E20D-548C-4ED4-B37F-0CAC17D85B32}"/>
                </a:ext>
              </a:extLst>
            </p:cNvPr>
            <p:cNvSpPr>
              <a:spLocks noChangeArrowheads="1"/>
            </p:cNvSpPr>
            <p:nvPr/>
          </p:nvSpPr>
          <p:spPr bwMode="auto">
            <a:xfrm>
              <a:off x="-1535285" y="-4674989"/>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5" name="Oval 22">
              <a:extLst>
                <a:ext uri="{FF2B5EF4-FFF2-40B4-BE49-F238E27FC236}">
                  <a16:creationId xmlns:a16="http://schemas.microsoft.com/office/drawing/2014/main" id="{BB6FD23F-628C-4178-8825-A36908DB41A9}"/>
                </a:ext>
              </a:extLst>
            </p:cNvPr>
            <p:cNvSpPr>
              <a:spLocks noChangeArrowheads="1"/>
            </p:cNvSpPr>
            <p:nvPr/>
          </p:nvSpPr>
          <p:spPr bwMode="auto">
            <a:xfrm>
              <a:off x="-1330498" y="-4714676"/>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6" name="Oval 23">
              <a:extLst>
                <a:ext uri="{FF2B5EF4-FFF2-40B4-BE49-F238E27FC236}">
                  <a16:creationId xmlns:a16="http://schemas.microsoft.com/office/drawing/2014/main" id="{74EB880B-4772-409F-9427-3C24AC129042}"/>
                </a:ext>
              </a:extLst>
            </p:cNvPr>
            <p:cNvSpPr>
              <a:spLocks noChangeArrowheads="1"/>
            </p:cNvSpPr>
            <p:nvPr/>
          </p:nvSpPr>
          <p:spPr bwMode="auto">
            <a:xfrm>
              <a:off x="-1311448" y="-4694039"/>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7" name="Oval 24">
              <a:extLst>
                <a:ext uri="{FF2B5EF4-FFF2-40B4-BE49-F238E27FC236}">
                  <a16:creationId xmlns:a16="http://schemas.microsoft.com/office/drawing/2014/main" id="{5192193E-BC04-409B-A12A-9EC98D2D1B24}"/>
                </a:ext>
              </a:extLst>
            </p:cNvPr>
            <p:cNvSpPr>
              <a:spLocks noChangeArrowheads="1"/>
            </p:cNvSpPr>
            <p:nvPr/>
          </p:nvSpPr>
          <p:spPr bwMode="auto">
            <a:xfrm>
              <a:off x="-1286048" y="-4670226"/>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8" name="Freeform 25">
              <a:extLst>
                <a:ext uri="{FF2B5EF4-FFF2-40B4-BE49-F238E27FC236}">
                  <a16:creationId xmlns:a16="http://schemas.microsoft.com/office/drawing/2014/main" id="{2A7F1686-C350-4AC3-9FE3-C34073AC1731}"/>
                </a:ext>
              </a:extLst>
            </p:cNvPr>
            <p:cNvSpPr>
              <a:spLocks/>
            </p:cNvSpPr>
            <p:nvPr/>
          </p:nvSpPr>
          <p:spPr bwMode="auto">
            <a:xfrm>
              <a:off x="-3524423" y="-3916164"/>
              <a:ext cx="9525" cy="209550"/>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9" name="Freeform 26">
              <a:extLst>
                <a:ext uri="{FF2B5EF4-FFF2-40B4-BE49-F238E27FC236}">
                  <a16:creationId xmlns:a16="http://schemas.microsoft.com/office/drawing/2014/main" id="{8F54CFF4-283F-4F17-9D91-E8BB3503C7B5}"/>
                </a:ext>
              </a:extLst>
            </p:cNvPr>
            <p:cNvSpPr>
              <a:spLocks/>
            </p:cNvSpPr>
            <p:nvPr/>
          </p:nvSpPr>
          <p:spPr bwMode="auto">
            <a:xfrm>
              <a:off x="-3524423" y="-34637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0" name="Freeform 27">
              <a:extLst>
                <a:ext uri="{FF2B5EF4-FFF2-40B4-BE49-F238E27FC236}">
                  <a16:creationId xmlns:a16="http://schemas.microsoft.com/office/drawing/2014/main" id="{4A3FB082-3DE9-4BC4-8718-EFC7DBBA220F}"/>
                </a:ext>
              </a:extLst>
            </p:cNvPr>
            <p:cNvSpPr>
              <a:spLocks/>
            </p:cNvSpPr>
            <p:nvPr/>
          </p:nvSpPr>
          <p:spPr bwMode="auto">
            <a:xfrm>
              <a:off x="-3524423" y="-2943026"/>
              <a:ext cx="9525" cy="388938"/>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1" name="Freeform 28">
              <a:extLst>
                <a:ext uri="{FF2B5EF4-FFF2-40B4-BE49-F238E27FC236}">
                  <a16:creationId xmlns:a16="http://schemas.microsoft.com/office/drawing/2014/main" id="{8436467B-8914-422C-9469-05E8BDF3E38C}"/>
                </a:ext>
              </a:extLst>
            </p:cNvPr>
            <p:cNvSpPr>
              <a:spLocks/>
            </p:cNvSpPr>
            <p:nvPr/>
          </p:nvSpPr>
          <p:spPr bwMode="auto">
            <a:xfrm>
              <a:off x="-157335" y="-3089076"/>
              <a:ext cx="28575" cy="787400"/>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2" name="Freeform 29">
              <a:extLst>
                <a:ext uri="{FF2B5EF4-FFF2-40B4-BE49-F238E27FC236}">
                  <a16:creationId xmlns:a16="http://schemas.microsoft.com/office/drawing/2014/main" id="{9A17E4B3-7C71-4B00-9805-B46DE126EA05}"/>
                </a:ext>
              </a:extLst>
            </p:cNvPr>
            <p:cNvSpPr>
              <a:spLocks/>
            </p:cNvSpPr>
            <p:nvPr/>
          </p:nvSpPr>
          <p:spPr bwMode="auto">
            <a:xfrm>
              <a:off x="-157335" y="-3089076"/>
              <a:ext cx="9525" cy="787400"/>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3" name="Rectangle 30">
              <a:extLst>
                <a:ext uri="{FF2B5EF4-FFF2-40B4-BE49-F238E27FC236}">
                  <a16:creationId xmlns:a16="http://schemas.microsoft.com/office/drawing/2014/main" id="{9DE3C726-D714-4EDF-BBEA-00C3D77F2A40}"/>
                </a:ext>
              </a:extLst>
            </p:cNvPr>
            <p:cNvSpPr>
              <a:spLocks noChangeArrowheads="1"/>
            </p:cNvSpPr>
            <p:nvPr/>
          </p:nvSpPr>
          <p:spPr bwMode="auto">
            <a:xfrm>
              <a:off x="-2255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4" name="Rectangle 31">
              <a:extLst>
                <a:ext uri="{FF2B5EF4-FFF2-40B4-BE49-F238E27FC236}">
                  <a16:creationId xmlns:a16="http://schemas.microsoft.com/office/drawing/2014/main" id="{023670C0-B321-4C90-BC7A-44033C2B45F4}"/>
                </a:ext>
              </a:extLst>
            </p:cNvPr>
            <p:cNvSpPr>
              <a:spLocks noChangeArrowheads="1"/>
            </p:cNvSpPr>
            <p:nvPr/>
          </p:nvSpPr>
          <p:spPr bwMode="auto">
            <a:xfrm>
              <a:off x="-3514898" y="766961"/>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5" name="Rectangle 32">
              <a:extLst>
                <a:ext uri="{FF2B5EF4-FFF2-40B4-BE49-F238E27FC236}">
                  <a16:creationId xmlns:a16="http://schemas.microsoft.com/office/drawing/2014/main" id="{A65B4DFD-88E3-4D13-A159-448A498A2951}"/>
                </a:ext>
              </a:extLst>
            </p:cNvPr>
            <p:cNvSpPr>
              <a:spLocks noChangeArrowheads="1"/>
            </p:cNvSpPr>
            <p:nvPr/>
          </p:nvSpPr>
          <p:spPr bwMode="auto">
            <a:xfrm>
              <a:off x="-2255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6" name="Rectangle 33">
              <a:extLst>
                <a:ext uri="{FF2B5EF4-FFF2-40B4-BE49-F238E27FC236}">
                  <a16:creationId xmlns:a16="http://schemas.microsoft.com/office/drawing/2014/main" id="{7C791AB0-B986-476B-917D-99EF307D386E}"/>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67" name="Freeform 7">
            <a:extLst>
              <a:ext uri="{FF2B5EF4-FFF2-40B4-BE49-F238E27FC236}">
                <a16:creationId xmlns:a16="http://schemas.microsoft.com/office/drawing/2014/main" id="{6EEBB929-53A7-42F8-8771-C778CAFAE0F4}"/>
              </a:ext>
            </a:extLst>
          </p:cNvPr>
          <p:cNvSpPr>
            <a:spLocks noGrp="1"/>
          </p:cNvSpPr>
          <p:nvPr>
            <p:ph type="pic" sz="quarter" idx="30"/>
          </p:nvPr>
        </p:nvSpPr>
        <p:spPr bwMode="auto">
          <a:xfrm>
            <a:off x="6966441" y="1063880"/>
            <a:ext cx="1605624" cy="3285253"/>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
        <p:nvSpPr>
          <p:cNvPr id="68" name="Freeform 7">
            <a:extLst>
              <a:ext uri="{FF2B5EF4-FFF2-40B4-BE49-F238E27FC236}">
                <a16:creationId xmlns:a16="http://schemas.microsoft.com/office/drawing/2014/main" id="{DC4C5B07-50E3-41D7-AE59-14BCDD6EF0BD}"/>
              </a:ext>
            </a:extLst>
          </p:cNvPr>
          <p:cNvSpPr>
            <a:spLocks noGrp="1"/>
          </p:cNvSpPr>
          <p:nvPr>
            <p:ph type="pic" sz="quarter" idx="31"/>
          </p:nvPr>
        </p:nvSpPr>
        <p:spPr bwMode="auto">
          <a:xfrm>
            <a:off x="3726218" y="1063654"/>
            <a:ext cx="1605624" cy="3285253"/>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grpSp>
        <p:nvGrpSpPr>
          <p:cNvPr id="69" name="Группа 184">
            <a:extLst>
              <a:ext uri="{FF2B5EF4-FFF2-40B4-BE49-F238E27FC236}">
                <a16:creationId xmlns:a16="http://schemas.microsoft.com/office/drawing/2014/main" id="{A73DAD4A-6F7E-42DB-992C-0E7C6EF4B200}"/>
              </a:ext>
            </a:extLst>
          </p:cNvPr>
          <p:cNvGrpSpPr/>
          <p:nvPr userDrawn="1"/>
        </p:nvGrpSpPr>
        <p:grpSpPr>
          <a:xfrm>
            <a:off x="5015699" y="465760"/>
            <a:ext cx="2287308" cy="4359594"/>
            <a:chOff x="-3543474" y="-4875029"/>
            <a:chExt cx="3414714" cy="6508770"/>
          </a:xfrm>
          <a:effectLst/>
        </p:grpSpPr>
        <p:sp>
          <p:nvSpPr>
            <p:cNvPr id="70" name="Freeform 5">
              <a:extLst>
                <a:ext uri="{FF2B5EF4-FFF2-40B4-BE49-F238E27FC236}">
                  <a16:creationId xmlns:a16="http://schemas.microsoft.com/office/drawing/2014/main" id="{7F870284-FBEB-4E85-8BDF-759246ED05B2}"/>
                </a:ext>
              </a:extLst>
            </p:cNvPr>
            <p:cNvSpPr>
              <a:spLocks/>
            </p:cNvSpPr>
            <p:nvPr/>
          </p:nvSpPr>
          <p:spPr bwMode="auto">
            <a:xfrm>
              <a:off x="-3514899" y="-4875029"/>
              <a:ext cx="3357564" cy="6508770"/>
            </a:xfrm>
            <a:custGeom>
              <a:avLst/>
              <a:gdLst>
                <a:gd name="T0" fmla="*/ 595 w 690"/>
                <a:gd name="T1" fmla="*/ 1338 h 1338"/>
                <a:gd name="T2" fmla="*/ 95 w 690"/>
                <a:gd name="T3" fmla="*/ 1338 h 1338"/>
                <a:gd name="T4" fmla="*/ 0 w 690"/>
                <a:gd name="T5" fmla="*/ 1243 h 1338"/>
                <a:gd name="T6" fmla="*/ 0 w 690"/>
                <a:gd name="T7" fmla="*/ 95 h 1338"/>
                <a:gd name="T8" fmla="*/ 95 w 690"/>
                <a:gd name="T9" fmla="*/ 0 h 1338"/>
                <a:gd name="T10" fmla="*/ 595 w 690"/>
                <a:gd name="T11" fmla="*/ 0 h 1338"/>
                <a:gd name="T12" fmla="*/ 690 w 690"/>
                <a:gd name="T13" fmla="*/ 95 h 1338"/>
                <a:gd name="T14" fmla="*/ 690 w 690"/>
                <a:gd name="T15" fmla="*/ 1243 h 1338"/>
                <a:gd name="T16" fmla="*/ 595 w 690"/>
                <a:gd name="T17" fmla="*/ 1338 h 1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338">
                  <a:moveTo>
                    <a:pt x="595" y="1338"/>
                  </a:moveTo>
                  <a:cubicBezTo>
                    <a:pt x="95" y="1338"/>
                    <a:pt x="95" y="1338"/>
                    <a:pt x="95" y="1338"/>
                  </a:cubicBezTo>
                  <a:cubicBezTo>
                    <a:pt x="43" y="1338"/>
                    <a:pt x="0" y="1296"/>
                    <a:pt x="0" y="1243"/>
                  </a:cubicBezTo>
                  <a:cubicBezTo>
                    <a:pt x="0" y="95"/>
                    <a:pt x="0" y="95"/>
                    <a:pt x="0" y="95"/>
                  </a:cubicBezTo>
                  <a:cubicBezTo>
                    <a:pt x="0" y="42"/>
                    <a:pt x="43" y="0"/>
                    <a:pt x="95" y="0"/>
                  </a:cubicBezTo>
                  <a:cubicBezTo>
                    <a:pt x="595" y="0"/>
                    <a:pt x="595" y="0"/>
                    <a:pt x="595" y="0"/>
                  </a:cubicBezTo>
                  <a:cubicBezTo>
                    <a:pt x="648" y="0"/>
                    <a:pt x="690" y="42"/>
                    <a:pt x="690" y="95"/>
                  </a:cubicBezTo>
                  <a:cubicBezTo>
                    <a:pt x="690" y="1243"/>
                    <a:pt x="690" y="1243"/>
                    <a:pt x="690" y="1243"/>
                  </a:cubicBezTo>
                  <a:cubicBezTo>
                    <a:pt x="690" y="1296"/>
                    <a:pt x="648" y="1338"/>
                    <a:pt x="595" y="133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1" name="Freeform 6">
              <a:extLst>
                <a:ext uri="{FF2B5EF4-FFF2-40B4-BE49-F238E27FC236}">
                  <a16:creationId xmlns:a16="http://schemas.microsoft.com/office/drawing/2014/main" id="{BCB16AD3-7571-4CC0-94BE-8326A52A9142}"/>
                </a:ext>
              </a:extLst>
            </p:cNvPr>
            <p:cNvSpPr>
              <a:spLocks noEditPoints="1"/>
            </p:cNvSpPr>
            <p:nvPr/>
          </p:nvSpPr>
          <p:spPr bwMode="auto">
            <a:xfrm>
              <a:off x="-3456161" y="-4816291"/>
              <a:ext cx="3240089" cy="6391295"/>
            </a:xfrm>
            <a:custGeom>
              <a:avLst/>
              <a:gdLst>
                <a:gd name="T0" fmla="*/ 583 w 666"/>
                <a:gd name="T1" fmla="*/ 1314 h 1314"/>
                <a:gd name="T2" fmla="*/ 83 w 666"/>
                <a:gd name="T3" fmla="*/ 1314 h 1314"/>
                <a:gd name="T4" fmla="*/ 0 w 666"/>
                <a:gd name="T5" fmla="*/ 1231 h 1314"/>
                <a:gd name="T6" fmla="*/ 0 w 666"/>
                <a:gd name="T7" fmla="*/ 83 h 1314"/>
                <a:gd name="T8" fmla="*/ 83 w 666"/>
                <a:gd name="T9" fmla="*/ 0 h 1314"/>
                <a:gd name="T10" fmla="*/ 583 w 666"/>
                <a:gd name="T11" fmla="*/ 0 h 1314"/>
                <a:gd name="T12" fmla="*/ 666 w 666"/>
                <a:gd name="T13" fmla="*/ 83 h 1314"/>
                <a:gd name="T14" fmla="*/ 666 w 666"/>
                <a:gd name="T15" fmla="*/ 1231 h 1314"/>
                <a:gd name="T16" fmla="*/ 583 w 666"/>
                <a:gd name="T17" fmla="*/ 1314 h 1314"/>
                <a:gd name="T18" fmla="*/ 83 w 666"/>
                <a:gd name="T19" fmla="*/ 2 h 1314"/>
                <a:gd name="T20" fmla="*/ 2 w 666"/>
                <a:gd name="T21" fmla="*/ 83 h 1314"/>
                <a:gd name="T22" fmla="*/ 2 w 666"/>
                <a:gd name="T23" fmla="*/ 1231 h 1314"/>
                <a:gd name="T24" fmla="*/ 83 w 666"/>
                <a:gd name="T25" fmla="*/ 1312 h 1314"/>
                <a:gd name="T26" fmla="*/ 583 w 666"/>
                <a:gd name="T27" fmla="*/ 1312 h 1314"/>
                <a:gd name="T28" fmla="*/ 664 w 666"/>
                <a:gd name="T29" fmla="*/ 1231 h 1314"/>
                <a:gd name="T30" fmla="*/ 664 w 666"/>
                <a:gd name="T31" fmla="*/ 83 h 1314"/>
                <a:gd name="T32" fmla="*/ 583 w 666"/>
                <a:gd name="T33" fmla="*/ 2 h 1314"/>
                <a:gd name="T34" fmla="*/ 83 w 666"/>
                <a:gd name="T35" fmla="*/ 2 h 13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66" h="1314">
                  <a:moveTo>
                    <a:pt x="583" y="1314"/>
                  </a:moveTo>
                  <a:cubicBezTo>
                    <a:pt x="83" y="1314"/>
                    <a:pt x="83" y="1314"/>
                    <a:pt x="83" y="1314"/>
                  </a:cubicBezTo>
                  <a:cubicBezTo>
                    <a:pt x="37" y="1314"/>
                    <a:pt x="0" y="1277"/>
                    <a:pt x="0" y="1231"/>
                  </a:cubicBezTo>
                  <a:cubicBezTo>
                    <a:pt x="0" y="83"/>
                    <a:pt x="0" y="83"/>
                    <a:pt x="0" y="83"/>
                  </a:cubicBezTo>
                  <a:cubicBezTo>
                    <a:pt x="0" y="37"/>
                    <a:pt x="37" y="0"/>
                    <a:pt x="83" y="0"/>
                  </a:cubicBezTo>
                  <a:cubicBezTo>
                    <a:pt x="583" y="0"/>
                    <a:pt x="583" y="0"/>
                    <a:pt x="583" y="0"/>
                  </a:cubicBezTo>
                  <a:cubicBezTo>
                    <a:pt x="629" y="0"/>
                    <a:pt x="666" y="37"/>
                    <a:pt x="666" y="83"/>
                  </a:cubicBezTo>
                  <a:cubicBezTo>
                    <a:pt x="666" y="1231"/>
                    <a:pt x="666" y="1231"/>
                    <a:pt x="666" y="1231"/>
                  </a:cubicBezTo>
                  <a:cubicBezTo>
                    <a:pt x="666" y="1277"/>
                    <a:pt x="629" y="1314"/>
                    <a:pt x="583" y="1314"/>
                  </a:cubicBezTo>
                  <a:close/>
                  <a:moveTo>
                    <a:pt x="83" y="2"/>
                  </a:moveTo>
                  <a:cubicBezTo>
                    <a:pt x="38" y="2"/>
                    <a:pt x="2" y="38"/>
                    <a:pt x="2" y="83"/>
                  </a:cubicBezTo>
                  <a:cubicBezTo>
                    <a:pt x="2" y="1231"/>
                    <a:pt x="2" y="1231"/>
                    <a:pt x="2" y="1231"/>
                  </a:cubicBezTo>
                  <a:cubicBezTo>
                    <a:pt x="2" y="1276"/>
                    <a:pt x="38" y="1312"/>
                    <a:pt x="83" y="1312"/>
                  </a:cubicBezTo>
                  <a:cubicBezTo>
                    <a:pt x="583" y="1312"/>
                    <a:pt x="583" y="1312"/>
                    <a:pt x="583" y="1312"/>
                  </a:cubicBezTo>
                  <a:cubicBezTo>
                    <a:pt x="628" y="1312"/>
                    <a:pt x="664" y="1276"/>
                    <a:pt x="664" y="1231"/>
                  </a:cubicBezTo>
                  <a:cubicBezTo>
                    <a:pt x="664" y="83"/>
                    <a:pt x="664" y="83"/>
                    <a:pt x="664" y="83"/>
                  </a:cubicBezTo>
                  <a:cubicBezTo>
                    <a:pt x="664" y="38"/>
                    <a:pt x="628" y="2"/>
                    <a:pt x="583" y="2"/>
                  </a:cubicBezTo>
                  <a:lnTo>
                    <a:pt x="83" y="2"/>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2" name="Freeform 8">
              <a:extLst>
                <a:ext uri="{FF2B5EF4-FFF2-40B4-BE49-F238E27FC236}">
                  <a16:creationId xmlns:a16="http://schemas.microsoft.com/office/drawing/2014/main" id="{F4D84CCC-C72C-4217-B1D7-DAA9C06100F4}"/>
                </a:ext>
              </a:extLst>
            </p:cNvPr>
            <p:cNvSpPr>
              <a:spLocks/>
            </p:cNvSpPr>
            <p:nvPr/>
          </p:nvSpPr>
          <p:spPr bwMode="auto">
            <a:xfrm>
              <a:off x="-2030586" y="-4679765"/>
              <a:ext cx="393700" cy="73025"/>
            </a:xfrm>
            <a:custGeom>
              <a:avLst/>
              <a:gdLst>
                <a:gd name="T0" fmla="*/ 74 w 81"/>
                <a:gd name="T1" fmla="*/ 0 h 15"/>
                <a:gd name="T2" fmla="*/ 7 w 81"/>
                <a:gd name="T3" fmla="*/ 0 h 15"/>
                <a:gd name="T4" fmla="*/ 0 w 81"/>
                <a:gd name="T5" fmla="*/ 7 h 15"/>
                <a:gd name="T6" fmla="*/ 7 w 81"/>
                <a:gd name="T7" fmla="*/ 15 h 15"/>
                <a:gd name="T8" fmla="*/ 74 w 81"/>
                <a:gd name="T9" fmla="*/ 15 h 15"/>
                <a:gd name="T10" fmla="*/ 81 w 81"/>
                <a:gd name="T11" fmla="*/ 7 h 15"/>
                <a:gd name="T12" fmla="*/ 74 w 81"/>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81" h="15">
                  <a:moveTo>
                    <a:pt x="74" y="0"/>
                  </a:moveTo>
                  <a:cubicBezTo>
                    <a:pt x="7" y="0"/>
                    <a:pt x="7" y="0"/>
                    <a:pt x="7" y="0"/>
                  </a:cubicBezTo>
                  <a:cubicBezTo>
                    <a:pt x="3" y="0"/>
                    <a:pt x="0" y="3"/>
                    <a:pt x="0" y="7"/>
                  </a:cubicBezTo>
                  <a:cubicBezTo>
                    <a:pt x="0" y="11"/>
                    <a:pt x="3" y="15"/>
                    <a:pt x="7" y="15"/>
                  </a:cubicBezTo>
                  <a:cubicBezTo>
                    <a:pt x="74" y="15"/>
                    <a:pt x="74" y="15"/>
                    <a:pt x="74" y="15"/>
                  </a:cubicBezTo>
                  <a:cubicBezTo>
                    <a:pt x="78" y="15"/>
                    <a:pt x="81" y="11"/>
                    <a:pt x="81" y="7"/>
                  </a:cubicBezTo>
                  <a:cubicBezTo>
                    <a:pt x="81" y="3"/>
                    <a:pt x="78" y="0"/>
                    <a:pt x="74" y="0"/>
                  </a:cubicBezTo>
                  <a:close/>
                </a:path>
              </a:pathLst>
            </a:cu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3" name="Freeform 9">
              <a:extLst>
                <a:ext uri="{FF2B5EF4-FFF2-40B4-BE49-F238E27FC236}">
                  <a16:creationId xmlns:a16="http://schemas.microsoft.com/office/drawing/2014/main" id="{80BD5B8C-C2E5-4184-BC35-E8AF2262EDD8}"/>
                </a:ext>
              </a:extLst>
            </p:cNvPr>
            <p:cNvSpPr>
              <a:spLocks/>
            </p:cNvSpPr>
            <p:nvPr/>
          </p:nvSpPr>
          <p:spPr bwMode="auto">
            <a:xfrm>
              <a:off x="-3543474" y="-3463737"/>
              <a:ext cx="28575" cy="388939"/>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4" name="Freeform 10">
              <a:extLst>
                <a:ext uri="{FF2B5EF4-FFF2-40B4-BE49-F238E27FC236}">
                  <a16:creationId xmlns:a16="http://schemas.microsoft.com/office/drawing/2014/main" id="{6B809883-9CA8-471C-A49B-40B177699428}"/>
                </a:ext>
              </a:extLst>
            </p:cNvPr>
            <p:cNvSpPr>
              <a:spLocks/>
            </p:cNvSpPr>
            <p:nvPr/>
          </p:nvSpPr>
          <p:spPr bwMode="auto">
            <a:xfrm>
              <a:off x="-3543474" y="-3916176"/>
              <a:ext cx="28575" cy="209551"/>
            </a:xfrm>
            <a:custGeom>
              <a:avLst/>
              <a:gdLst>
                <a:gd name="T0" fmla="*/ 5 w 6"/>
                <a:gd name="T1" fmla="*/ 0 h 43"/>
                <a:gd name="T2" fmla="*/ 0 w 6"/>
                <a:gd name="T3" fmla="*/ 4 h 43"/>
                <a:gd name="T4" fmla="*/ 0 w 6"/>
                <a:gd name="T5" fmla="*/ 39 h 43"/>
                <a:gd name="T6" fmla="*/ 5 w 6"/>
                <a:gd name="T7" fmla="*/ 43 h 43"/>
                <a:gd name="T8" fmla="*/ 6 w 6"/>
                <a:gd name="T9" fmla="*/ 43 h 43"/>
                <a:gd name="T10" fmla="*/ 6 w 6"/>
                <a:gd name="T11" fmla="*/ 0 h 43"/>
                <a:gd name="T12" fmla="*/ 5 w 6"/>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6" h="43">
                  <a:moveTo>
                    <a:pt x="5" y="0"/>
                  </a:moveTo>
                  <a:cubicBezTo>
                    <a:pt x="2" y="0"/>
                    <a:pt x="0" y="2"/>
                    <a:pt x="0" y="4"/>
                  </a:cubicBezTo>
                  <a:cubicBezTo>
                    <a:pt x="0" y="39"/>
                    <a:pt x="0" y="39"/>
                    <a:pt x="0" y="39"/>
                  </a:cubicBezTo>
                  <a:cubicBezTo>
                    <a:pt x="0" y="42"/>
                    <a:pt x="2" y="43"/>
                    <a:pt x="5" y="43"/>
                  </a:cubicBezTo>
                  <a:cubicBezTo>
                    <a:pt x="6" y="43"/>
                    <a:pt x="6" y="43"/>
                    <a:pt x="6" y="43"/>
                  </a:cubicBezTo>
                  <a:cubicBezTo>
                    <a:pt x="6" y="0"/>
                    <a:pt x="6" y="0"/>
                    <a:pt x="6" y="0"/>
                  </a:cubicBezTo>
                  <a:lnTo>
                    <a:pt x="5" y="0"/>
                  </a:ln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5" name="Freeform 11">
              <a:extLst>
                <a:ext uri="{FF2B5EF4-FFF2-40B4-BE49-F238E27FC236}">
                  <a16:creationId xmlns:a16="http://schemas.microsoft.com/office/drawing/2014/main" id="{B04F2FC6-4CE3-44F4-9E51-B4B7EF9576F8}"/>
                </a:ext>
              </a:extLst>
            </p:cNvPr>
            <p:cNvSpPr>
              <a:spLocks/>
            </p:cNvSpPr>
            <p:nvPr/>
          </p:nvSpPr>
          <p:spPr bwMode="auto">
            <a:xfrm>
              <a:off x="-3543474" y="-2943035"/>
              <a:ext cx="28575" cy="388939"/>
            </a:xfrm>
            <a:custGeom>
              <a:avLst/>
              <a:gdLst>
                <a:gd name="T0" fmla="*/ 0 w 6"/>
                <a:gd name="T1" fmla="*/ 4 h 80"/>
                <a:gd name="T2" fmla="*/ 0 w 6"/>
                <a:gd name="T3" fmla="*/ 76 h 80"/>
                <a:gd name="T4" fmla="*/ 5 w 6"/>
                <a:gd name="T5" fmla="*/ 80 h 80"/>
                <a:gd name="T6" fmla="*/ 6 w 6"/>
                <a:gd name="T7" fmla="*/ 80 h 80"/>
                <a:gd name="T8" fmla="*/ 6 w 6"/>
                <a:gd name="T9" fmla="*/ 0 h 80"/>
                <a:gd name="T10" fmla="*/ 5 w 6"/>
                <a:gd name="T11" fmla="*/ 0 h 80"/>
                <a:gd name="T12" fmla="*/ 0 w 6"/>
                <a:gd name="T13" fmla="*/ 4 h 80"/>
              </a:gdLst>
              <a:ahLst/>
              <a:cxnLst>
                <a:cxn ang="0">
                  <a:pos x="T0" y="T1"/>
                </a:cxn>
                <a:cxn ang="0">
                  <a:pos x="T2" y="T3"/>
                </a:cxn>
                <a:cxn ang="0">
                  <a:pos x="T4" y="T5"/>
                </a:cxn>
                <a:cxn ang="0">
                  <a:pos x="T6" y="T7"/>
                </a:cxn>
                <a:cxn ang="0">
                  <a:pos x="T8" y="T9"/>
                </a:cxn>
                <a:cxn ang="0">
                  <a:pos x="T10" y="T11"/>
                </a:cxn>
                <a:cxn ang="0">
                  <a:pos x="T12" y="T13"/>
                </a:cxn>
              </a:cxnLst>
              <a:rect l="0" t="0" r="r" b="b"/>
              <a:pathLst>
                <a:path w="6" h="80">
                  <a:moveTo>
                    <a:pt x="0" y="4"/>
                  </a:moveTo>
                  <a:cubicBezTo>
                    <a:pt x="0" y="76"/>
                    <a:pt x="0" y="76"/>
                    <a:pt x="0" y="76"/>
                  </a:cubicBezTo>
                  <a:cubicBezTo>
                    <a:pt x="0" y="78"/>
                    <a:pt x="2" y="80"/>
                    <a:pt x="5" y="80"/>
                  </a:cubicBezTo>
                  <a:cubicBezTo>
                    <a:pt x="6" y="80"/>
                    <a:pt x="6" y="80"/>
                    <a:pt x="6" y="80"/>
                  </a:cubicBezTo>
                  <a:cubicBezTo>
                    <a:pt x="6" y="0"/>
                    <a:pt x="6" y="0"/>
                    <a:pt x="6" y="0"/>
                  </a:cubicBezTo>
                  <a:cubicBezTo>
                    <a:pt x="5" y="0"/>
                    <a:pt x="5" y="0"/>
                    <a:pt x="5" y="0"/>
                  </a:cubicBezTo>
                  <a:cubicBezTo>
                    <a:pt x="2" y="0"/>
                    <a:pt x="0" y="2"/>
                    <a:pt x="0" y="4"/>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6" name="Freeform 12">
              <a:extLst>
                <a:ext uri="{FF2B5EF4-FFF2-40B4-BE49-F238E27FC236}">
                  <a16:creationId xmlns:a16="http://schemas.microsoft.com/office/drawing/2014/main" id="{B4652012-F362-424E-8E48-4C19CC8C33F5}"/>
                </a:ext>
              </a:extLst>
            </p:cNvPr>
            <p:cNvSpPr>
              <a:spLocks/>
            </p:cNvSpPr>
            <p:nvPr/>
          </p:nvSpPr>
          <p:spPr bwMode="auto">
            <a:xfrm>
              <a:off x="-3514899" y="1141615"/>
              <a:ext cx="3357564" cy="492126"/>
            </a:xfrm>
            <a:custGeom>
              <a:avLst/>
              <a:gdLst>
                <a:gd name="T0" fmla="*/ 595 w 690"/>
                <a:gd name="T1" fmla="*/ 95 h 101"/>
                <a:gd name="T2" fmla="*/ 95 w 690"/>
                <a:gd name="T3" fmla="*/ 95 h 101"/>
                <a:gd name="T4" fmla="*/ 0 w 690"/>
                <a:gd name="T5" fmla="*/ 0 h 101"/>
                <a:gd name="T6" fmla="*/ 0 w 690"/>
                <a:gd name="T7" fmla="*/ 6 h 101"/>
                <a:gd name="T8" fmla="*/ 95 w 690"/>
                <a:gd name="T9" fmla="*/ 101 h 101"/>
                <a:gd name="T10" fmla="*/ 595 w 690"/>
                <a:gd name="T11" fmla="*/ 101 h 101"/>
                <a:gd name="T12" fmla="*/ 690 w 690"/>
                <a:gd name="T13" fmla="*/ 6 h 101"/>
                <a:gd name="T14" fmla="*/ 690 w 690"/>
                <a:gd name="T15" fmla="*/ 0 h 101"/>
                <a:gd name="T16" fmla="*/ 595 w 690"/>
                <a:gd name="T17" fmla="*/ 95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595" y="95"/>
                  </a:moveTo>
                  <a:cubicBezTo>
                    <a:pt x="95" y="95"/>
                    <a:pt x="95" y="95"/>
                    <a:pt x="95" y="95"/>
                  </a:cubicBezTo>
                  <a:cubicBezTo>
                    <a:pt x="43" y="95"/>
                    <a:pt x="0" y="53"/>
                    <a:pt x="0" y="0"/>
                  </a:cubicBezTo>
                  <a:cubicBezTo>
                    <a:pt x="0" y="6"/>
                    <a:pt x="0" y="6"/>
                    <a:pt x="0" y="6"/>
                  </a:cubicBezTo>
                  <a:cubicBezTo>
                    <a:pt x="0" y="59"/>
                    <a:pt x="43" y="101"/>
                    <a:pt x="95" y="101"/>
                  </a:cubicBezTo>
                  <a:cubicBezTo>
                    <a:pt x="595" y="101"/>
                    <a:pt x="595" y="101"/>
                    <a:pt x="595" y="101"/>
                  </a:cubicBezTo>
                  <a:cubicBezTo>
                    <a:pt x="648" y="101"/>
                    <a:pt x="690" y="59"/>
                    <a:pt x="690" y="6"/>
                  </a:cubicBezTo>
                  <a:cubicBezTo>
                    <a:pt x="690" y="0"/>
                    <a:pt x="690" y="0"/>
                    <a:pt x="690" y="0"/>
                  </a:cubicBezTo>
                  <a:cubicBezTo>
                    <a:pt x="690" y="53"/>
                    <a:pt x="648" y="95"/>
                    <a:pt x="595" y="95"/>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7" name="Freeform 13">
              <a:extLst>
                <a:ext uri="{FF2B5EF4-FFF2-40B4-BE49-F238E27FC236}">
                  <a16:creationId xmlns:a16="http://schemas.microsoft.com/office/drawing/2014/main" id="{403F3DE0-7711-4553-A00C-DD299EF39DAD}"/>
                </a:ext>
              </a:extLst>
            </p:cNvPr>
            <p:cNvSpPr>
              <a:spLocks/>
            </p:cNvSpPr>
            <p:nvPr/>
          </p:nvSpPr>
          <p:spPr bwMode="auto">
            <a:xfrm>
              <a:off x="-3514899" y="-4875029"/>
              <a:ext cx="3357564" cy="492126"/>
            </a:xfrm>
            <a:custGeom>
              <a:avLst/>
              <a:gdLst>
                <a:gd name="T0" fmla="*/ 95 w 690"/>
                <a:gd name="T1" fmla="*/ 6 h 101"/>
                <a:gd name="T2" fmla="*/ 595 w 690"/>
                <a:gd name="T3" fmla="*/ 6 h 101"/>
                <a:gd name="T4" fmla="*/ 690 w 690"/>
                <a:gd name="T5" fmla="*/ 101 h 101"/>
                <a:gd name="T6" fmla="*/ 690 w 690"/>
                <a:gd name="T7" fmla="*/ 95 h 101"/>
                <a:gd name="T8" fmla="*/ 595 w 690"/>
                <a:gd name="T9" fmla="*/ 0 h 101"/>
                <a:gd name="T10" fmla="*/ 95 w 690"/>
                <a:gd name="T11" fmla="*/ 0 h 101"/>
                <a:gd name="T12" fmla="*/ 0 w 690"/>
                <a:gd name="T13" fmla="*/ 95 h 101"/>
                <a:gd name="T14" fmla="*/ 0 w 690"/>
                <a:gd name="T15" fmla="*/ 101 h 101"/>
                <a:gd name="T16" fmla="*/ 95 w 690"/>
                <a:gd name="T17" fmla="*/ 6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90" h="101">
                  <a:moveTo>
                    <a:pt x="95" y="6"/>
                  </a:moveTo>
                  <a:cubicBezTo>
                    <a:pt x="595" y="6"/>
                    <a:pt x="595" y="6"/>
                    <a:pt x="595" y="6"/>
                  </a:cubicBezTo>
                  <a:cubicBezTo>
                    <a:pt x="648" y="6"/>
                    <a:pt x="690" y="49"/>
                    <a:pt x="690" y="101"/>
                  </a:cubicBezTo>
                  <a:cubicBezTo>
                    <a:pt x="690" y="95"/>
                    <a:pt x="690" y="95"/>
                    <a:pt x="690" y="95"/>
                  </a:cubicBezTo>
                  <a:cubicBezTo>
                    <a:pt x="690" y="42"/>
                    <a:pt x="648" y="0"/>
                    <a:pt x="595" y="0"/>
                  </a:cubicBezTo>
                  <a:cubicBezTo>
                    <a:pt x="95" y="0"/>
                    <a:pt x="95" y="0"/>
                    <a:pt x="95" y="0"/>
                  </a:cubicBezTo>
                  <a:cubicBezTo>
                    <a:pt x="43" y="0"/>
                    <a:pt x="0" y="42"/>
                    <a:pt x="0" y="95"/>
                  </a:cubicBezTo>
                  <a:cubicBezTo>
                    <a:pt x="0" y="101"/>
                    <a:pt x="0" y="101"/>
                    <a:pt x="0" y="101"/>
                  </a:cubicBezTo>
                  <a:cubicBezTo>
                    <a:pt x="0" y="49"/>
                    <a:pt x="43" y="6"/>
                    <a:pt x="95" y="6"/>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8" name="Freeform 14">
              <a:extLst>
                <a:ext uri="{FF2B5EF4-FFF2-40B4-BE49-F238E27FC236}">
                  <a16:creationId xmlns:a16="http://schemas.microsoft.com/office/drawing/2014/main" id="{DDCA2B92-D1F3-4677-B1B8-5BCE215127B7}"/>
                </a:ext>
              </a:extLst>
            </p:cNvPr>
            <p:cNvSpPr>
              <a:spLocks/>
            </p:cNvSpPr>
            <p:nvPr/>
          </p:nvSpPr>
          <p:spPr bwMode="auto">
            <a:xfrm>
              <a:off x="-2030586" y="-4679766"/>
              <a:ext cx="393700" cy="44450"/>
            </a:xfrm>
            <a:custGeom>
              <a:avLst/>
              <a:gdLst>
                <a:gd name="T0" fmla="*/ 7 w 81"/>
                <a:gd name="T1" fmla="*/ 4 h 9"/>
                <a:gd name="T2" fmla="*/ 74 w 81"/>
                <a:gd name="T3" fmla="*/ 4 h 9"/>
                <a:gd name="T4" fmla="*/ 81 w 81"/>
                <a:gd name="T5" fmla="*/ 9 h 9"/>
                <a:gd name="T6" fmla="*/ 81 w 81"/>
                <a:gd name="T7" fmla="*/ 7 h 9"/>
                <a:gd name="T8" fmla="*/ 74 w 81"/>
                <a:gd name="T9" fmla="*/ 0 h 9"/>
                <a:gd name="T10" fmla="*/ 7 w 81"/>
                <a:gd name="T11" fmla="*/ 0 h 9"/>
                <a:gd name="T12" fmla="*/ 0 w 81"/>
                <a:gd name="T13" fmla="*/ 7 h 9"/>
                <a:gd name="T14" fmla="*/ 0 w 81"/>
                <a:gd name="T15" fmla="*/ 9 h 9"/>
                <a:gd name="T16" fmla="*/ 7 w 81"/>
                <a:gd name="T17"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 h="9">
                  <a:moveTo>
                    <a:pt x="7" y="4"/>
                  </a:moveTo>
                  <a:cubicBezTo>
                    <a:pt x="74" y="4"/>
                    <a:pt x="74" y="4"/>
                    <a:pt x="74" y="4"/>
                  </a:cubicBezTo>
                  <a:cubicBezTo>
                    <a:pt x="77" y="4"/>
                    <a:pt x="80" y="6"/>
                    <a:pt x="81" y="9"/>
                  </a:cubicBezTo>
                  <a:cubicBezTo>
                    <a:pt x="81" y="9"/>
                    <a:pt x="81" y="8"/>
                    <a:pt x="81" y="7"/>
                  </a:cubicBezTo>
                  <a:cubicBezTo>
                    <a:pt x="81" y="3"/>
                    <a:pt x="78" y="0"/>
                    <a:pt x="74" y="0"/>
                  </a:cubicBezTo>
                  <a:cubicBezTo>
                    <a:pt x="7" y="0"/>
                    <a:pt x="7" y="0"/>
                    <a:pt x="7" y="0"/>
                  </a:cubicBezTo>
                  <a:cubicBezTo>
                    <a:pt x="3" y="0"/>
                    <a:pt x="0" y="3"/>
                    <a:pt x="0" y="7"/>
                  </a:cubicBezTo>
                  <a:cubicBezTo>
                    <a:pt x="0" y="8"/>
                    <a:pt x="0" y="9"/>
                    <a:pt x="0" y="9"/>
                  </a:cubicBezTo>
                  <a:cubicBezTo>
                    <a:pt x="1" y="6"/>
                    <a:pt x="4" y="4"/>
                    <a:pt x="7" y="4"/>
                  </a:cubicBezTo>
                  <a:close/>
                </a:path>
              </a:pathLst>
            </a:cu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79" name="Oval 15">
              <a:extLst>
                <a:ext uri="{FF2B5EF4-FFF2-40B4-BE49-F238E27FC236}">
                  <a16:creationId xmlns:a16="http://schemas.microsoft.com/office/drawing/2014/main" id="{A5B87625-0852-4B02-8D66-B0F655B7BA86}"/>
                </a:ext>
              </a:extLst>
            </p:cNvPr>
            <p:cNvSpPr>
              <a:spLocks noChangeArrowheads="1"/>
            </p:cNvSpPr>
            <p:nvPr/>
          </p:nvSpPr>
          <p:spPr bwMode="auto">
            <a:xfrm>
              <a:off x="-2214735" y="-4694054"/>
              <a:ext cx="10160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0" name="Oval 16">
              <a:extLst>
                <a:ext uri="{FF2B5EF4-FFF2-40B4-BE49-F238E27FC236}">
                  <a16:creationId xmlns:a16="http://schemas.microsoft.com/office/drawing/2014/main" id="{4A9A7993-26E0-4FED-B4B2-B94C5B9685BF}"/>
                </a:ext>
              </a:extLst>
            </p:cNvPr>
            <p:cNvSpPr>
              <a:spLocks noChangeArrowheads="1"/>
            </p:cNvSpPr>
            <p:nvPr/>
          </p:nvSpPr>
          <p:spPr bwMode="auto">
            <a:xfrm>
              <a:off x="-2195686" y="-4675004"/>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1" name="Oval 17">
              <a:extLst>
                <a:ext uri="{FF2B5EF4-FFF2-40B4-BE49-F238E27FC236}">
                  <a16:creationId xmlns:a16="http://schemas.microsoft.com/office/drawing/2014/main" id="{68308D50-8F81-4022-8E5C-9BBC7BA30802}"/>
                </a:ext>
              </a:extLst>
            </p:cNvPr>
            <p:cNvSpPr>
              <a:spLocks noChangeArrowheads="1"/>
            </p:cNvSpPr>
            <p:nvPr/>
          </p:nvSpPr>
          <p:spPr bwMode="auto">
            <a:xfrm>
              <a:off x="-2483024" y="-4714691"/>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2" name="Oval 18">
              <a:extLst>
                <a:ext uri="{FF2B5EF4-FFF2-40B4-BE49-F238E27FC236}">
                  <a16:creationId xmlns:a16="http://schemas.microsoft.com/office/drawing/2014/main" id="{5FEAFC20-F747-4510-A4DF-8C55DC16A2BD}"/>
                </a:ext>
              </a:extLst>
            </p:cNvPr>
            <p:cNvSpPr>
              <a:spLocks noChangeArrowheads="1"/>
            </p:cNvSpPr>
            <p:nvPr/>
          </p:nvSpPr>
          <p:spPr bwMode="auto">
            <a:xfrm>
              <a:off x="-2459210" y="-4694054"/>
              <a:ext cx="98425"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3" name="Oval 19">
              <a:extLst>
                <a:ext uri="{FF2B5EF4-FFF2-40B4-BE49-F238E27FC236}">
                  <a16:creationId xmlns:a16="http://schemas.microsoft.com/office/drawing/2014/main" id="{D4CAD4C0-F3BA-4A4A-9E73-C2FC54395189}"/>
                </a:ext>
              </a:extLst>
            </p:cNvPr>
            <p:cNvSpPr>
              <a:spLocks noChangeArrowheads="1"/>
            </p:cNvSpPr>
            <p:nvPr/>
          </p:nvSpPr>
          <p:spPr bwMode="auto">
            <a:xfrm>
              <a:off x="-2433810" y="-4670240"/>
              <a:ext cx="47625"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4" name="Oval 20">
              <a:extLst>
                <a:ext uri="{FF2B5EF4-FFF2-40B4-BE49-F238E27FC236}">
                  <a16:creationId xmlns:a16="http://schemas.microsoft.com/office/drawing/2014/main" id="{BBD7D811-6A31-49FF-ACE0-05D34BECAC63}"/>
                </a:ext>
              </a:extLst>
            </p:cNvPr>
            <p:cNvSpPr>
              <a:spLocks noChangeArrowheads="1"/>
            </p:cNvSpPr>
            <p:nvPr/>
          </p:nvSpPr>
          <p:spPr bwMode="auto">
            <a:xfrm>
              <a:off x="-1559099" y="-4694054"/>
              <a:ext cx="107950" cy="101600"/>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5" name="Oval 21">
              <a:extLst>
                <a:ext uri="{FF2B5EF4-FFF2-40B4-BE49-F238E27FC236}">
                  <a16:creationId xmlns:a16="http://schemas.microsoft.com/office/drawing/2014/main" id="{2C50A87F-800C-48D1-83FC-33A049CBD019}"/>
                </a:ext>
              </a:extLst>
            </p:cNvPr>
            <p:cNvSpPr>
              <a:spLocks noChangeArrowheads="1"/>
            </p:cNvSpPr>
            <p:nvPr/>
          </p:nvSpPr>
          <p:spPr bwMode="auto">
            <a:xfrm>
              <a:off x="-1535285" y="-4675004"/>
              <a:ext cx="63500" cy="635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6" name="Oval 22">
              <a:extLst>
                <a:ext uri="{FF2B5EF4-FFF2-40B4-BE49-F238E27FC236}">
                  <a16:creationId xmlns:a16="http://schemas.microsoft.com/office/drawing/2014/main" id="{177681EF-E995-4F5A-ADE6-1E0D4A5916CC}"/>
                </a:ext>
              </a:extLst>
            </p:cNvPr>
            <p:cNvSpPr>
              <a:spLocks noChangeArrowheads="1"/>
            </p:cNvSpPr>
            <p:nvPr/>
          </p:nvSpPr>
          <p:spPr bwMode="auto">
            <a:xfrm>
              <a:off x="-1330498" y="-4714691"/>
              <a:ext cx="141288" cy="141288"/>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7" name="Oval 23">
              <a:extLst>
                <a:ext uri="{FF2B5EF4-FFF2-40B4-BE49-F238E27FC236}">
                  <a16:creationId xmlns:a16="http://schemas.microsoft.com/office/drawing/2014/main" id="{FBAA2201-7D2A-42B3-8D79-7F9D81E1E8D9}"/>
                </a:ext>
              </a:extLst>
            </p:cNvPr>
            <p:cNvSpPr>
              <a:spLocks noChangeArrowheads="1"/>
            </p:cNvSpPr>
            <p:nvPr/>
          </p:nvSpPr>
          <p:spPr bwMode="auto">
            <a:xfrm>
              <a:off x="-1311448" y="-4694054"/>
              <a:ext cx="103188" cy="101600"/>
            </a:xfrm>
            <a:prstGeom prst="ellipse">
              <a:avLst/>
            </a:prstGeom>
            <a:solidFill>
              <a:srgbClr val="C4C4C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8" name="Oval 24">
              <a:extLst>
                <a:ext uri="{FF2B5EF4-FFF2-40B4-BE49-F238E27FC236}">
                  <a16:creationId xmlns:a16="http://schemas.microsoft.com/office/drawing/2014/main" id="{2F111A11-F006-407D-9223-0DC37AE0967A}"/>
                </a:ext>
              </a:extLst>
            </p:cNvPr>
            <p:cNvSpPr>
              <a:spLocks noChangeArrowheads="1"/>
            </p:cNvSpPr>
            <p:nvPr/>
          </p:nvSpPr>
          <p:spPr bwMode="auto">
            <a:xfrm>
              <a:off x="-1286048" y="-4670241"/>
              <a:ext cx="52388" cy="53975"/>
            </a:xfrm>
            <a:prstGeom prst="ellipse">
              <a:avLst/>
            </a:prstGeom>
            <a:solidFill>
              <a:srgbClr val="AFAFB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89" name="Freeform 25">
              <a:extLst>
                <a:ext uri="{FF2B5EF4-FFF2-40B4-BE49-F238E27FC236}">
                  <a16:creationId xmlns:a16="http://schemas.microsoft.com/office/drawing/2014/main" id="{9322A272-C0A9-4E1A-A267-771FFF0D9005}"/>
                </a:ext>
              </a:extLst>
            </p:cNvPr>
            <p:cNvSpPr>
              <a:spLocks/>
            </p:cNvSpPr>
            <p:nvPr/>
          </p:nvSpPr>
          <p:spPr bwMode="auto">
            <a:xfrm>
              <a:off x="-3524424" y="-3916177"/>
              <a:ext cx="9525" cy="209551"/>
            </a:xfrm>
            <a:custGeom>
              <a:avLst/>
              <a:gdLst>
                <a:gd name="T0" fmla="*/ 0 w 2"/>
                <a:gd name="T1" fmla="*/ 0 h 43"/>
                <a:gd name="T2" fmla="*/ 0 w 2"/>
                <a:gd name="T3" fmla="*/ 43 h 43"/>
                <a:gd name="T4" fmla="*/ 1 w 2"/>
                <a:gd name="T5" fmla="*/ 43 h 43"/>
                <a:gd name="T6" fmla="*/ 2 w 2"/>
                <a:gd name="T7" fmla="*/ 43 h 43"/>
                <a:gd name="T8" fmla="*/ 2 w 2"/>
                <a:gd name="T9" fmla="*/ 0 h 43"/>
                <a:gd name="T10" fmla="*/ 1 w 2"/>
                <a:gd name="T11" fmla="*/ 0 h 43"/>
                <a:gd name="T12" fmla="*/ 0 w 2"/>
                <a:gd name="T13" fmla="*/ 0 h 43"/>
              </a:gdLst>
              <a:ahLst/>
              <a:cxnLst>
                <a:cxn ang="0">
                  <a:pos x="T0" y="T1"/>
                </a:cxn>
                <a:cxn ang="0">
                  <a:pos x="T2" y="T3"/>
                </a:cxn>
                <a:cxn ang="0">
                  <a:pos x="T4" y="T5"/>
                </a:cxn>
                <a:cxn ang="0">
                  <a:pos x="T6" y="T7"/>
                </a:cxn>
                <a:cxn ang="0">
                  <a:pos x="T8" y="T9"/>
                </a:cxn>
                <a:cxn ang="0">
                  <a:pos x="T10" y="T11"/>
                </a:cxn>
                <a:cxn ang="0">
                  <a:pos x="T12" y="T13"/>
                </a:cxn>
              </a:cxnLst>
              <a:rect l="0" t="0" r="r" b="b"/>
              <a:pathLst>
                <a:path w="2" h="43">
                  <a:moveTo>
                    <a:pt x="0" y="0"/>
                  </a:moveTo>
                  <a:cubicBezTo>
                    <a:pt x="0" y="43"/>
                    <a:pt x="0" y="43"/>
                    <a:pt x="0" y="43"/>
                  </a:cubicBezTo>
                  <a:cubicBezTo>
                    <a:pt x="0" y="43"/>
                    <a:pt x="0" y="43"/>
                    <a:pt x="1" y="43"/>
                  </a:cubicBezTo>
                  <a:cubicBezTo>
                    <a:pt x="2" y="43"/>
                    <a:pt x="2" y="43"/>
                    <a:pt x="2" y="43"/>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0" name="Freeform 26">
              <a:extLst>
                <a:ext uri="{FF2B5EF4-FFF2-40B4-BE49-F238E27FC236}">
                  <a16:creationId xmlns:a16="http://schemas.microsoft.com/office/drawing/2014/main" id="{155B25F2-F34A-4CA9-9999-187805469EED}"/>
                </a:ext>
              </a:extLst>
            </p:cNvPr>
            <p:cNvSpPr>
              <a:spLocks/>
            </p:cNvSpPr>
            <p:nvPr/>
          </p:nvSpPr>
          <p:spPr bwMode="auto">
            <a:xfrm>
              <a:off x="-3524424" y="-3463737"/>
              <a:ext cx="9525" cy="388939"/>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1" name="Freeform 27">
              <a:extLst>
                <a:ext uri="{FF2B5EF4-FFF2-40B4-BE49-F238E27FC236}">
                  <a16:creationId xmlns:a16="http://schemas.microsoft.com/office/drawing/2014/main" id="{7E0F33CB-A556-417E-818F-E850CB4B06D7}"/>
                </a:ext>
              </a:extLst>
            </p:cNvPr>
            <p:cNvSpPr>
              <a:spLocks/>
            </p:cNvSpPr>
            <p:nvPr/>
          </p:nvSpPr>
          <p:spPr bwMode="auto">
            <a:xfrm>
              <a:off x="-3524424" y="-2943035"/>
              <a:ext cx="9525" cy="388939"/>
            </a:xfrm>
            <a:custGeom>
              <a:avLst/>
              <a:gdLst>
                <a:gd name="T0" fmla="*/ 0 w 2"/>
                <a:gd name="T1" fmla="*/ 0 h 80"/>
                <a:gd name="T2" fmla="*/ 0 w 2"/>
                <a:gd name="T3" fmla="*/ 80 h 80"/>
                <a:gd name="T4" fmla="*/ 1 w 2"/>
                <a:gd name="T5" fmla="*/ 80 h 80"/>
                <a:gd name="T6" fmla="*/ 2 w 2"/>
                <a:gd name="T7" fmla="*/ 80 h 80"/>
                <a:gd name="T8" fmla="*/ 2 w 2"/>
                <a:gd name="T9" fmla="*/ 0 h 80"/>
                <a:gd name="T10" fmla="*/ 1 w 2"/>
                <a:gd name="T11" fmla="*/ 0 h 80"/>
                <a:gd name="T12" fmla="*/ 0 w 2"/>
                <a:gd name="T13" fmla="*/ 0 h 80"/>
              </a:gdLst>
              <a:ahLst/>
              <a:cxnLst>
                <a:cxn ang="0">
                  <a:pos x="T0" y="T1"/>
                </a:cxn>
                <a:cxn ang="0">
                  <a:pos x="T2" y="T3"/>
                </a:cxn>
                <a:cxn ang="0">
                  <a:pos x="T4" y="T5"/>
                </a:cxn>
                <a:cxn ang="0">
                  <a:pos x="T6" y="T7"/>
                </a:cxn>
                <a:cxn ang="0">
                  <a:pos x="T8" y="T9"/>
                </a:cxn>
                <a:cxn ang="0">
                  <a:pos x="T10" y="T11"/>
                </a:cxn>
                <a:cxn ang="0">
                  <a:pos x="T12" y="T13"/>
                </a:cxn>
              </a:cxnLst>
              <a:rect l="0" t="0" r="r" b="b"/>
              <a:pathLst>
                <a:path w="2" h="80">
                  <a:moveTo>
                    <a:pt x="0" y="0"/>
                  </a:moveTo>
                  <a:cubicBezTo>
                    <a:pt x="0" y="80"/>
                    <a:pt x="0" y="80"/>
                    <a:pt x="0" y="80"/>
                  </a:cubicBezTo>
                  <a:cubicBezTo>
                    <a:pt x="0" y="80"/>
                    <a:pt x="0" y="80"/>
                    <a:pt x="1" y="80"/>
                  </a:cubicBezTo>
                  <a:cubicBezTo>
                    <a:pt x="2" y="80"/>
                    <a:pt x="2" y="80"/>
                    <a:pt x="2" y="80"/>
                  </a:cubicBezTo>
                  <a:cubicBezTo>
                    <a:pt x="2" y="0"/>
                    <a:pt x="2" y="0"/>
                    <a:pt x="2" y="0"/>
                  </a:cubicBezTo>
                  <a:cubicBezTo>
                    <a:pt x="1" y="0"/>
                    <a:pt x="1" y="0"/>
                    <a:pt x="1" y="0"/>
                  </a:cubicBezTo>
                  <a:cubicBezTo>
                    <a:pt x="0" y="0"/>
                    <a:pt x="0" y="0"/>
                    <a:pt x="0" y="0"/>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2" name="Freeform 28">
              <a:extLst>
                <a:ext uri="{FF2B5EF4-FFF2-40B4-BE49-F238E27FC236}">
                  <a16:creationId xmlns:a16="http://schemas.microsoft.com/office/drawing/2014/main" id="{B4AD8304-FF25-4C01-A29C-62B44B2857E6}"/>
                </a:ext>
              </a:extLst>
            </p:cNvPr>
            <p:cNvSpPr>
              <a:spLocks/>
            </p:cNvSpPr>
            <p:nvPr/>
          </p:nvSpPr>
          <p:spPr bwMode="auto">
            <a:xfrm>
              <a:off x="-157335" y="-3089086"/>
              <a:ext cx="28575" cy="787402"/>
            </a:xfrm>
            <a:custGeom>
              <a:avLst/>
              <a:gdLst>
                <a:gd name="T0" fmla="*/ 6 w 6"/>
                <a:gd name="T1" fmla="*/ 158 h 162"/>
                <a:gd name="T2" fmla="*/ 6 w 6"/>
                <a:gd name="T3" fmla="*/ 4 h 162"/>
                <a:gd name="T4" fmla="*/ 2 w 6"/>
                <a:gd name="T5" fmla="*/ 0 h 162"/>
                <a:gd name="T6" fmla="*/ 0 w 6"/>
                <a:gd name="T7" fmla="*/ 0 h 162"/>
                <a:gd name="T8" fmla="*/ 0 w 6"/>
                <a:gd name="T9" fmla="*/ 162 h 162"/>
                <a:gd name="T10" fmla="*/ 2 w 6"/>
                <a:gd name="T11" fmla="*/ 162 h 162"/>
                <a:gd name="T12" fmla="*/ 6 w 6"/>
                <a:gd name="T13" fmla="*/ 158 h 162"/>
              </a:gdLst>
              <a:ahLst/>
              <a:cxnLst>
                <a:cxn ang="0">
                  <a:pos x="T0" y="T1"/>
                </a:cxn>
                <a:cxn ang="0">
                  <a:pos x="T2" y="T3"/>
                </a:cxn>
                <a:cxn ang="0">
                  <a:pos x="T4" y="T5"/>
                </a:cxn>
                <a:cxn ang="0">
                  <a:pos x="T6" y="T7"/>
                </a:cxn>
                <a:cxn ang="0">
                  <a:pos x="T8" y="T9"/>
                </a:cxn>
                <a:cxn ang="0">
                  <a:pos x="T10" y="T11"/>
                </a:cxn>
                <a:cxn ang="0">
                  <a:pos x="T12" y="T13"/>
                </a:cxn>
              </a:cxnLst>
              <a:rect l="0" t="0" r="r" b="b"/>
              <a:pathLst>
                <a:path w="6" h="162">
                  <a:moveTo>
                    <a:pt x="6" y="158"/>
                  </a:moveTo>
                  <a:cubicBezTo>
                    <a:pt x="6" y="4"/>
                    <a:pt x="6" y="4"/>
                    <a:pt x="6" y="4"/>
                  </a:cubicBezTo>
                  <a:cubicBezTo>
                    <a:pt x="6" y="2"/>
                    <a:pt x="4" y="0"/>
                    <a:pt x="2" y="0"/>
                  </a:cubicBezTo>
                  <a:cubicBezTo>
                    <a:pt x="0" y="0"/>
                    <a:pt x="0" y="0"/>
                    <a:pt x="0" y="0"/>
                  </a:cubicBezTo>
                  <a:cubicBezTo>
                    <a:pt x="0" y="162"/>
                    <a:pt x="0" y="162"/>
                    <a:pt x="0" y="162"/>
                  </a:cubicBezTo>
                  <a:cubicBezTo>
                    <a:pt x="2" y="162"/>
                    <a:pt x="2" y="162"/>
                    <a:pt x="2" y="162"/>
                  </a:cubicBezTo>
                  <a:cubicBezTo>
                    <a:pt x="4" y="162"/>
                    <a:pt x="6" y="160"/>
                    <a:pt x="6" y="158"/>
                  </a:cubicBezTo>
                  <a:close/>
                </a:path>
              </a:pathLst>
            </a:custGeom>
            <a:solidFill>
              <a:srgbClr val="DEDD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3" name="Freeform 29">
              <a:extLst>
                <a:ext uri="{FF2B5EF4-FFF2-40B4-BE49-F238E27FC236}">
                  <a16:creationId xmlns:a16="http://schemas.microsoft.com/office/drawing/2014/main" id="{5B82E5E9-3946-4EFF-8DE7-DE46097A0C17}"/>
                </a:ext>
              </a:extLst>
            </p:cNvPr>
            <p:cNvSpPr>
              <a:spLocks/>
            </p:cNvSpPr>
            <p:nvPr/>
          </p:nvSpPr>
          <p:spPr bwMode="auto">
            <a:xfrm>
              <a:off x="-157335" y="-3089086"/>
              <a:ext cx="9525" cy="787402"/>
            </a:xfrm>
            <a:custGeom>
              <a:avLst/>
              <a:gdLst>
                <a:gd name="T0" fmla="*/ 2 w 2"/>
                <a:gd name="T1" fmla="*/ 162 h 162"/>
                <a:gd name="T2" fmla="*/ 2 w 2"/>
                <a:gd name="T3" fmla="*/ 0 h 162"/>
                <a:gd name="T4" fmla="*/ 2 w 2"/>
                <a:gd name="T5" fmla="*/ 0 h 162"/>
                <a:gd name="T6" fmla="*/ 0 w 2"/>
                <a:gd name="T7" fmla="*/ 0 h 162"/>
                <a:gd name="T8" fmla="*/ 0 w 2"/>
                <a:gd name="T9" fmla="*/ 162 h 162"/>
                <a:gd name="T10" fmla="*/ 2 w 2"/>
                <a:gd name="T11" fmla="*/ 162 h 162"/>
                <a:gd name="T12" fmla="*/ 2 w 2"/>
                <a:gd name="T13" fmla="*/ 162 h 162"/>
              </a:gdLst>
              <a:ahLst/>
              <a:cxnLst>
                <a:cxn ang="0">
                  <a:pos x="T0" y="T1"/>
                </a:cxn>
                <a:cxn ang="0">
                  <a:pos x="T2" y="T3"/>
                </a:cxn>
                <a:cxn ang="0">
                  <a:pos x="T4" y="T5"/>
                </a:cxn>
                <a:cxn ang="0">
                  <a:pos x="T6" y="T7"/>
                </a:cxn>
                <a:cxn ang="0">
                  <a:pos x="T8" y="T9"/>
                </a:cxn>
                <a:cxn ang="0">
                  <a:pos x="T10" y="T11"/>
                </a:cxn>
                <a:cxn ang="0">
                  <a:pos x="T12" y="T13"/>
                </a:cxn>
              </a:cxnLst>
              <a:rect l="0" t="0" r="r" b="b"/>
              <a:pathLst>
                <a:path w="2" h="162">
                  <a:moveTo>
                    <a:pt x="2" y="162"/>
                  </a:moveTo>
                  <a:cubicBezTo>
                    <a:pt x="2" y="0"/>
                    <a:pt x="2" y="0"/>
                    <a:pt x="2" y="0"/>
                  </a:cubicBezTo>
                  <a:cubicBezTo>
                    <a:pt x="2" y="0"/>
                    <a:pt x="2" y="0"/>
                    <a:pt x="2" y="0"/>
                  </a:cubicBezTo>
                  <a:cubicBezTo>
                    <a:pt x="0" y="0"/>
                    <a:pt x="0" y="0"/>
                    <a:pt x="0" y="0"/>
                  </a:cubicBezTo>
                  <a:cubicBezTo>
                    <a:pt x="0" y="162"/>
                    <a:pt x="0" y="162"/>
                    <a:pt x="0" y="162"/>
                  </a:cubicBezTo>
                  <a:cubicBezTo>
                    <a:pt x="2" y="162"/>
                    <a:pt x="2" y="162"/>
                    <a:pt x="2" y="162"/>
                  </a:cubicBezTo>
                  <a:cubicBezTo>
                    <a:pt x="2" y="162"/>
                    <a:pt x="2" y="162"/>
                    <a:pt x="2" y="162"/>
                  </a:cubicBezTo>
                  <a:close/>
                </a:path>
              </a:pathLst>
            </a:custGeom>
            <a:solidFill>
              <a:srgbClr val="D3D2D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4" name="Rectangle 30">
              <a:extLst>
                <a:ext uri="{FF2B5EF4-FFF2-40B4-BE49-F238E27FC236}">
                  <a16:creationId xmlns:a16="http://schemas.microsoft.com/office/drawing/2014/main" id="{1BD3D1AB-5491-4EF6-947D-564E47F34221}"/>
                </a:ext>
              </a:extLst>
            </p:cNvPr>
            <p:cNvSpPr>
              <a:spLocks noChangeArrowheads="1"/>
            </p:cNvSpPr>
            <p:nvPr/>
          </p:nvSpPr>
          <p:spPr bwMode="auto">
            <a:xfrm>
              <a:off x="-225598" y="766964"/>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5" name="Rectangle 31">
              <a:extLst>
                <a:ext uri="{FF2B5EF4-FFF2-40B4-BE49-F238E27FC236}">
                  <a16:creationId xmlns:a16="http://schemas.microsoft.com/office/drawing/2014/main" id="{F5E3270B-6F6B-45B0-86EC-29E7A7125550}"/>
                </a:ext>
              </a:extLst>
            </p:cNvPr>
            <p:cNvSpPr>
              <a:spLocks noChangeArrowheads="1"/>
            </p:cNvSpPr>
            <p:nvPr/>
          </p:nvSpPr>
          <p:spPr bwMode="auto">
            <a:xfrm>
              <a:off x="-3514899" y="766963"/>
              <a:ext cx="68263" cy="63500"/>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6" name="Rectangle 32">
              <a:extLst>
                <a:ext uri="{FF2B5EF4-FFF2-40B4-BE49-F238E27FC236}">
                  <a16:creationId xmlns:a16="http://schemas.microsoft.com/office/drawing/2014/main" id="{BA362EFC-D4BE-45D1-95C0-2DBD5202A2FE}"/>
                </a:ext>
              </a:extLst>
            </p:cNvPr>
            <p:cNvSpPr>
              <a:spLocks noChangeArrowheads="1"/>
            </p:cNvSpPr>
            <p:nvPr/>
          </p:nvSpPr>
          <p:spPr bwMode="auto">
            <a:xfrm>
              <a:off x="-225598" y="-4125716"/>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97" name="Rectangle 33">
              <a:extLst>
                <a:ext uri="{FF2B5EF4-FFF2-40B4-BE49-F238E27FC236}">
                  <a16:creationId xmlns:a16="http://schemas.microsoft.com/office/drawing/2014/main" id="{917968E5-62E8-478F-9A3C-FAC2FDA2EEBD}"/>
                </a:ext>
              </a:extLst>
            </p:cNvPr>
            <p:cNvSpPr>
              <a:spLocks noChangeArrowheads="1"/>
            </p:cNvSpPr>
            <p:nvPr/>
          </p:nvSpPr>
          <p:spPr bwMode="auto">
            <a:xfrm>
              <a:off x="-3514898" y="-4125714"/>
              <a:ext cx="68263" cy="68263"/>
            </a:xfrm>
            <a:prstGeom prst="rect">
              <a:avLst/>
            </a:prstGeom>
            <a:solidFill>
              <a:srgbClr val="E0DF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98" name="Freeform 7">
            <a:extLst>
              <a:ext uri="{FF2B5EF4-FFF2-40B4-BE49-F238E27FC236}">
                <a16:creationId xmlns:a16="http://schemas.microsoft.com/office/drawing/2014/main" id="{4C7F7092-F2F5-49BD-9BF3-233E4A80C85D}"/>
              </a:ext>
            </a:extLst>
          </p:cNvPr>
          <p:cNvSpPr>
            <a:spLocks noGrp="1"/>
          </p:cNvSpPr>
          <p:nvPr>
            <p:ph type="pic" sz="quarter" idx="29"/>
          </p:nvPr>
        </p:nvSpPr>
        <p:spPr bwMode="auto">
          <a:xfrm>
            <a:off x="5146367" y="573759"/>
            <a:ext cx="2025972" cy="4145321"/>
          </a:xfrm>
          <a:custGeom>
            <a:avLst/>
            <a:gdLst>
              <a:gd name="T0" fmla="*/ 562 w 624"/>
              <a:gd name="T1" fmla="*/ 0 h 1272"/>
              <a:gd name="T2" fmla="*/ 507 w 624"/>
              <a:gd name="T3" fmla="*/ 0 h 1272"/>
              <a:gd name="T4" fmla="*/ 477 w 624"/>
              <a:gd name="T5" fmla="*/ 20 h 1272"/>
              <a:gd name="T6" fmla="*/ 476 w 624"/>
              <a:gd name="T7" fmla="*/ 22 h 1272"/>
              <a:gd name="T8" fmla="*/ 447 w 624"/>
              <a:gd name="T9" fmla="*/ 42 h 1272"/>
              <a:gd name="T10" fmla="*/ 178 w 624"/>
              <a:gd name="T11" fmla="*/ 42 h 1272"/>
              <a:gd name="T12" fmla="*/ 148 w 624"/>
              <a:gd name="T13" fmla="*/ 22 h 1272"/>
              <a:gd name="T14" fmla="*/ 147 w 624"/>
              <a:gd name="T15" fmla="*/ 20 h 1272"/>
              <a:gd name="T16" fmla="*/ 118 w 624"/>
              <a:gd name="T17" fmla="*/ 0 h 1272"/>
              <a:gd name="T18" fmla="*/ 63 w 624"/>
              <a:gd name="T19" fmla="*/ 0 h 1272"/>
              <a:gd name="T20" fmla="*/ 17 w 624"/>
              <a:gd name="T21" fmla="*/ 20 h 1272"/>
              <a:gd name="T22" fmla="*/ 0 w 624"/>
              <a:gd name="T23" fmla="*/ 62 h 1272"/>
              <a:gd name="T24" fmla="*/ 0 w 624"/>
              <a:gd name="T25" fmla="*/ 1210 h 1272"/>
              <a:gd name="T26" fmla="*/ 18 w 624"/>
              <a:gd name="T27" fmla="*/ 1254 h 1272"/>
              <a:gd name="T28" fmla="*/ 62 w 624"/>
              <a:gd name="T29" fmla="*/ 1272 h 1272"/>
              <a:gd name="T30" fmla="*/ 562 w 624"/>
              <a:gd name="T31" fmla="*/ 1272 h 1272"/>
              <a:gd name="T32" fmla="*/ 624 w 624"/>
              <a:gd name="T33" fmla="*/ 1210 h 1272"/>
              <a:gd name="T34" fmla="*/ 624 w 624"/>
              <a:gd name="T35" fmla="*/ 62 h 1272"/>
              <a:gd name="T36" fmla="*/ 562 w 624"/>
              <a:gd name="T37" fmla="*/ 0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24" h="1272">
                <a:moveTo>
                  <a:pt x="562" y="0"/>
                </a:moveTo>
                <a:cubicBezTo>
                  <a:pt x="507" y="0"/>
                  <a:pt x="507" y="0"/>
                  <a:pt x="507" y="0"/>
                </a:cubicBezTo>
                <a:cubicBezTo>
                  <a:pt x="494" y="0"/>
                  <a:pt x="482" y="8"/>
                  <a:pt x="477" y="20"/>
                </a:cubicBezTo>
                <a:cubicBezTo>
                  <a:pt x="476" y="22"/>
                  <a:pt x="476" y="22"/>
                  <a:pt x="476" y="22"/>
                </a:cubicBezTo>
                <a:cubicBezTo>
                  <a:pt x="472" y="35"/>
                  <a:pt x="460" y="42"/>
                  <a:pt x="447" y="42"/>
                </a:cubicBezTo>
                <a:cubicBezTo>
                  <a:pt x="178" y="42"/>
                  <a:pt x="178" y="42"/>
                  <a:pt x="178" y="42"/>
                </a:cubicBezTo>
                <a:cubicBezTo>
                  <a:pt x="165" y="42"/>
                  <a:pt x="153" y="35"/>
                  <a:pt x="148" y="22"/>
                </a:cubicBezTo>
                <a:cubicBezTo>
                  <a:pt x="147" y="20"/>
                  <a:pt x="147" y="20"/>
                  <a:pt x="147" y="20"/>
                </a:cubicBezTo>
                <a:cubicBezTo>
                  <a:pt x="142" y="8"/>
                  <a:pt x="131" y="0"/>
                  <a:pt x="118" y="0"/>
                </a:cubicBezTo>
                <a:cubicBezTo>
                  <a:pt x="63" y="0"/>
                  <a:pt x="63" y="0"/>
                  <a:pt x="63" y="0"/>
                </a:cubicBezTo>
                <a:cubicBezTo>
                  <a:pt x="45" y="0"/>
                  <a:pt x="28" y="7"/>
                  <a:pt x="17" y="20"/>
                </a:cubicBezTo>
                <a:cubicBezTo>
                  <a:pt x="6" y="31"/>
                  <a:pt x="0" y="46"/>
                  <a:pt x="0" y="62"/>
                </a:cubicBezTo>
                <a:cubicBezTo>
                  <a:pt x="0" y="1210"/>
                  <a:pt x="0" y="1210"/>
                  <a:pt x="0" y="1210"/>
                </a:cubicBezTo>
                <a:cubicBezTo>
                  <a:pt x="0" y="1227"/>
                  <a:pt x="7" y="1243"/>
                  <a:pt x="18" y="1254"/>
                </a:cubicBezTo>
                <a:cubicBezTo>
                  <a:pt x="30" y="1266"/>
                  <a:pt x="46" y="1272"/>
                  <a:pt x="62" y="1272"/>
                </a:cubicBezTo>
                <a:cubicBezTo>
                  <a:pt x="562" y="1272"/>
                  <a:pt x="562" y="1272"/>
                  <a:pt x="562" y="1272"/>
                </a:cubicBezTo>
                <a:cubicBezTo>
                  <a:pt x="597" y="1272"/>
                  <a:pt x="624" y="1245"/>
                  <a:pt x="624" y="1210"/>
                </a:cubicBezTo>
                <a:cubicBezTo>
                  <a:pt x="624" y="62"/>
                  <a:pt x="624" y="62"/>
                  <a:pt x="624" y="62"/>
                </a:cubicBezTo>
                <a:cubicBezTo>
                  <a:pt x="624" y="28"/>
                  <a:pt x="597" y="0"/>
                  <a:pt x="562" y="0"/>
                </a:cubicBezTo>
                <a:close/>
              </a:path>
            </a:pathLst>
          </a:cu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a:solidFill>
                  <a:schemeClr val="lt1"/>
                </a:solidFill>
              </a:defRPr>
            </a:lvl1pPr>
          </a:lstStyle>
          <a:p>
            <a:pPr lvl="0" algn="ctr"/>
            <a:endParaRPr lang="ru-RU"/>
          </a:p>
        </p:txBody>
      </p:sp>
      <p:sp>
        <p:nvSpPr>
          <p:cNvPr id="2" name="Title 1"/>
          <p:cNvSpPr>
            <a:spLocks noGrp="1"/>
          </p:cNvSpPr>
          <p:nvPr>
            <p:ph type="title"/>
          </p:nvPr>
        </p:nvSpPr>
        <p:spPr>
          <a:xfrm>
            <a:off x="382588" y="383309"/>
            <a:ext cx="3132340" cy="360000"/>
          </a:xfrm>
        </p:spPr>
        <p:txBody>
          <a:body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3131469" cy="2974133"/>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80302621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1_Title with subtitle and content Layout">
    <p:spTree>
      <p:nvGrpSpPr>
        <p:cNvPr id="1" name=""/>
        <p:cNvGrpSpPr/>
        <p:nvPr/>
      </p:nvGrpSpPr>
      <p:grpSpPr>
        <a:xfrm>
          <a:off x="0" y="0"/>
          <a:ext cx="0" cy="0"/>
          <a:chOff x="0" y="0"/>
          <a:chExt cx="0" cy="0"/>
        </a:xfrm>
      </p:grpSpPr>
      <p:sp>
        <p:nvSpPr>
          <p:cNvPr id="8" name="Прямоугольник 34">
            <a:extLst>
              <a:ext uri="{FF2B5EF4-FFF2-40B4-BE49-F238E27FC236}">
                <a16:creationId xmlns:a16="http://schemas.microsoft.com/office/drawing/2014/main" id="{394B3B32-2383-40C3-8C2F-FAE6BEB7DF0E}"/>
              </a:ext>
            </a:extLst>
          </p:cNvPr>
          <p:cNvSpPr/>
          <p:nvPr userDrawn="1"/>
        </p:nvSpPr>
        <p:spPr>
          <a:xfrm flipV="1">
            <a:off x="0" y="0"/>
            <a:ext cx="9144000" cy="1531898"/>
          </a:xfrm>
          <a:prstGeom prst="rect">
            <a:avLst/>
          </a:prstGeom>
          <a:solidFill>
            <a:srgbClr val="F9F5F1"/>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8" y="383308"/>
            <a:ext cx="3213218" cy="962051"/>
          </a:xfrm>
        </p:spPr>
        <p:txBody>
          <a:bodyPr/>
          <a:lstStyle>
            <a:lvl1pPr>
              <a:defRPr>
                <a:solidFill>
                  <a:schemeClr val="tx1"/>
                </a:solidFill>
              </a:defRPr>
            </a:lvl1p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8" y="1893651"/>
            <a:ext cx="3204257" cy="2731928"/>
          </a:xfrm>
        </p:spPr>
        <p:txBody>
          <a:bodyPr/>
          <a:lstStyle/>
          <a:p>
            <a:pPr lvl="0"/>
            <a:r>
              <a:rPr lang="en-US"/>
              <a:t>Edit Master text styles</a:t>
            </a:r>
          </a:p>
          <a:p>
            <a:pPr lvl="1"/>
            <a:r>
              <a:rPr lang="en-US"/>
              <a:t>Second level</a:t>
            </a:r>
          </a:p>
          <a:p>
            <a:pPr lvl="2"/>
            <a:r>
              <a:rPr lang="en-US"/>
              <a:t>Third level</a:t>
            </a:r>
          </a:p>
        </p:txBody>
      </p:sp>
      <p:grpSp>
        <p:nvGrpSpPr>
          <p:cNvPr id="52" name="Группа 113">
            <a:extLst>
              <a:ext uri="{FF2B5EF4-FFF2-40B4-BE49-F238E27FC236}">
                <a16:creationId xmlns:a16="http://schemas.microsoft.com/office/drawing/2014/main" id="{C4912257-2FF5-4D3C-9F13-AD19C842C63E}"/>
              </a:ext>
            </a:extLst>
          </p:cNvPr>
          <p:cNvGrpSpPr/>
          <p:nvPr userDrawn="1"/>
        </p:nvGrpSpPr>
        <p:grpSpPr>
          <a:xfrm>
            <a:off x="3749937" y="600759"/>
            <a:ext cx="2793154" cy="3939319"/>
            <a:chOff x="858665" y="-6595864"/>
            <a:chExt cx="5972175" cy="8423276"/>
          </a:xfrm>
          <a:effectLst>
            <a:reflection blurRad="50800" stA="50000" endPos="8000" dir="5400000" sy="-100000" algn="bl" rotWithShape="0"/>
          </a:effectLst>
        </p:grpSpPr>
        <p:sp>
          <p:nvSpPr>
            <p:cNvPr id="53" name="Freeform 34">
              <a:extLst>
                <a:ext uri="{FF2B5EF4-FFF2-40B4-BE49-F238E27FC236}">
                  <a16:creationId xmlns:a16="http://schemas.microsoft.com/office/drawing/2014/main" id="{C5BD4CFF-37C1-481B-A120-85960087808F}"/>
                </a:ext>
              </a:extLst>
            </p:cNvPr>
            <p:cNvSpPr>
              <a:spLocks/>
            </p:cNvSpPr>
            <p:nvPr/>
          </p:nvSpPr>
          <p:spPr bwMode="auto">
            <a:xfrm>
              <a:off x="892002" y="-6567289"/>
              <a:ext cx="5905500" cy="8361363"/>
            </a:xfrm>
            <a:custGeom>
              <a:avLst/>
              <a:gdLst>
                <a:gd name="T0" fmla="*/ 56 w 1214"/>
                <a:gd name="T1" fmla="*/ 1719 h 1719"/>
                <a:gd name="T2" fmla="*/ 0 w 1214"/>
                <a:gd name="T3" fmla="*/ 1663 h 1719"/>
                <a:gd name="T4" fmla="*/ 0 w 1214"/>
                <a:gd name="T5" fmla="*/ 57 h 1719"/>
                <a:gd name="T6" fmla="*/ 56 w 1214"/>
                <a:gd name="T7" fmla="*/ 0 h 1719"/>
                <a:gd name="T8" fmla="*/ 1158 w 1214"/>
                <a:gd name="T9" fmla="*/ 0 h 1719"/>
                <a:gd name="T10" fmla="*/ 1214 w 1214"/>
                <a:gd name="T11" fmla="*/ 57 h 1719"/>
                <a:gd name="T12" fmla="*/ 1214 w 1214"/>
                <a:gd name="T13" fmla="*/ 1663 h 1719"/>
                <a:gd name="T14" fmla="*/ 1158 w 1214"/>
                <a:gd name="T15" fmla="*/ 1719 h 1719"/>
                <a:gd name="T16" fmla="*/ 56 w 1214"/>
                <a:gd name="T17" fmla="*/ 1719 h 1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4" h="1719">
                  <a:moveTo>
                    <a:pt x="56" y="1719"/>
                  </a:moveTo>
                  <a:cubicBezTo>
                    <a:pt x="25" y="1719"/>
                    <a:pt x="0" y="1694"/>
                    <a:pt x="0" y="1663"/>
                  </a:cubicBezTo>
                  <a:cubicBezTo>
                    <a:pt x="0" y="57"/>
                    <a:pt x="0" y="57"/>
                    <a:pt x="0" y="57"/>
                  </a:cubicBezTo>
                  <a:cubicBezTo>
                    <a:pt x="0" y="26"/>
                    <a:pt x="25" y="0"/>
                    <a:pt x="56" y="0"/>
                  </a:cubicBezTo>
                  <a:cubicBezTo>
                    <a:pt x="1158" y="0"/>
                    <a:pt x="1158" y="0"/>
                    <a:pt x="1158" y="0"/>
                  </a:cubicBezTo>
                  <a:cubicBezTo>
                    <a:pt x="1189" y="0"/>
                    <a:pt x="1214" y="26"/>
                    <a:pt x="1214" y="57"/>
                  </a:cubicBezTo>
                  <a:cubicBezTo>
                    <a:pt x="1214" y="1663"/>
                    <a:pt x="1214" y="1663"/>
                    <a:pt x="1214" y="1663"/>
                  </a:cubicBezTo>
                  <a:cubicBezTo>
                    <a:pt x="1214" y="1694"/>
                    <a:pt x="1189" y="1719"/>
                    <a:pt x="1158" y="1719"/>
                  </a:cubicBezTo>
                  <a:lnTo>
                    <a:pt x="56" y="1719"/>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4" name="Freeform 35">
              <a:extLst>
                <a:ext uri="{FF2B5EF4-FFF2-40B4-BE49-F238E27FC236}">
                  <a16:creationId xmlns:a16="http://schemas.microsoft.com/office/drawing/2014/main" id="{6CE0A69A-8871-46D7-AEEE-E98D29A6050B}"/>
                </a:ext>
              </a:extLst>
            </p:cNvPr>
            <p:cNvSpPr>
              <a:spLocks noEditPoints="1"/>
            </p:cNvSpPr>
            <p:nvPr/>
          </p:nvSpPr>
          <p:spPr bwMode="auto">
            <a:xfrm>
              <a:off x="896765" y="-6557764"/>
              <a:ext cx="5895975" cy="8347075"/>
            </a:xfrm>
            <a:custGeom>
              <a:avLst/>
              <a:gdLst>
                <a:gd name="T0" fmla="*/ 1157 w 1212"/>
                <a:gd name="T1" fmla="*/ 1716 h 1716"/>
                <a:gd name="T2" fmla="*/ 55 w 1212"/>
                <a:gd name="T3" fmla="*/ 1716 h 1716"/>
                <a:gd name="T4" fmla="*/ 0 w 1212"/>
                <a:gd name="T5" fmla="*/ 1661 h 1716"/>
                <a:gd name="T6" fmla="*/ 0 w 1212"/>
                <a:gd name="T7" fmla="*/ 55 h 1716"/>
                <a:gd name="T8" fmla="*/ 55 w 1212"/>
                <a:gd name="T9" fmla="*/ 0 h 1716"/>
                <a:gd name="T10" fmla="*/ 1157 w 1212"/>
                <a:gd name="T11" fmla="*/ 0 h 1716"/>
                <a:gd name="T12" fmla="*/ 1212 w 1212"/>
                <a:gd name="T13" fmla="*/ 55 h 1716"/>
                <a:gd name="T14" fmla="*/ 1212 w 1212"/>
                <a:gd name="T15" fmla="*/ 1661 h 1716"/>
                <a:gd name="T16" fmla="*/ 1157 w 1212"/>
                <a:gd name="T17" fmla="*/ 1716 h 1716"/>
                <a:gd name="T18" fmla="*/ 55 w 1212"/>
                <a:gd name="T19" fmla="*/ 0 h 1716"/>
                <a:gd name="T20" fmla="*/ 1 w 1212"/>
                <a:gd name="T21" fmla="*/ 55 h 1716"/>
                <a:gd name="T22" fmla="*/ 1 w 1212"/>
                <a:gd name="T23" fmla="*/ 1661 h 1716"/>
                <a:gd name="T24" fmla="*/ 55 w 1212"/>
                <a:gd name="T25" fmla="*/ 1715 h 1716"/>
                <a:gd name="T26" fmla="*/ 1157 w 1212"/>
                <a:gd name="T27" fmla="*/ 1715 h 1716"/>
                <a:gd name="T28" fmla="*/ 1211 w 1212"/>
                <a:gd name="T29" fmla="*/ 1661 h 1716"/>
                <a:gd name="T30" fmla="*/ 1211 w 1212"/>
                <a:gd name="T31" fmla="*/ 55 h 1716"/>
                <a:gd name="T32" fmla="*/ 1157 w 1212"/>
                <a:gd name="T33" fmla="*/ 0 h 1716"/>
                <a:gd name="T34" fmla="*/ 55 w 1212"/>
                <a:gd name="T35" fmla="*/ 0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12" h="1716">
                  <a:moveTo>
                    <a:pt x="1157" y="1716"/>
                  </a:moveTo>
                  <a:cubicBezTo>
                    <a:pt x="55" y="1716"/>
                    <a:pt x="55" y="1716"/>
                    <a:pt x="55" y="1716"/>
                  </a:cubicBezTo>
                  <a:cubicBezTo>
                    <a:pt x="25" y="1716"/>
                    <a:pt x="0" y="1691"/>
                    <a:pt x="0" y="1661"/>
                  </a:cubicBezTo>
                  <a:cubicBezTo>
                    <a:pt x="0" y="55"/>
                    <a:pt x="0" y="55"/>
                    <a:pt x="0" y="55"/>
                  </a:cubicBezTo>
                  <a:cubicBezTo>
                    <a:pt x="0" y="24"/>
                    <a:pt x="25" y="0"/>
                    <a:pt x="55" y="0"/>
                  </a:cubicBezTo>
                  <a:cubicBezTo>
                    <a:pt x="1157" y="0"/>
                    <a:pt x="1157" y="0"/>
                    <a:pt x="1157" y="0"/>
                  </a:cubicBezTo>
                  <a:cubicBezTo>
                    <a:pt x="1187" y="0"/>
                    <a:pt x="1212" y="24"/>
                    <a:pt x="1212" y="55"/>
                  </a:cubicBezTo>
                  <a:cubicBezTo>
                    <a:pt x="1212" y="1661"/>
                    <a:pt x="1212" y="1661"/>
                    <a:pt x="1212" y="1661"/>
                  </a:cubicBezTo>
                  <a:cubicBezTo>
                    <a:pt x="1212" y="1691"/>
                    <a:pt x="1187" y="1716"/>
                    <a:pt x="1157" y="1716"/>
                  </a:cubicBezTo>
                  <a:close/>
                  <a:moveTo>
                    <a:pt x="55" y="0"/>
                  </a:moveTo>
                  <a:cubicBezTo>
                    <a:pt x="25" y="0"/>
                    <a:pt x="1" y="25"/>
                    <a:pt x="1" y="55"/>
                  </a:cubicBezTo>
                  <a:cubicBezTo>
                    <a:pt x="1" y="1661"/>
                    <a:pt x="1" y="1661"/>
                    <a:pt x="1" y="1661"/>
                  </a:cubicBezTo>
                  <a:cubicBezTo>
                    <a:pt x="1" y="1691"/>
                    <a:pt x="25" y="1715"/>
                    <a:pt x="55" y="1715"/>
                  </a:cubicBezTo>
                  <a:cubicBezTo>
                    <a:pt x="1157" y="1715"/>
                    <a:pt x="1157" y="1715"/>
                    <a:pt x="1157" y="1715"/>
                  </a:cubicBezTo>
                  <a:cubicBezTo>
                    <a:pt x="1187" y="1715"/>
                    <a:pt x="1211" y="1691"/>
                    <a:pt x="1211" y="1661"/>
                  </a:cubicBezTo>
                  <a:cubicBezTo>
                    <a:pt x="1211" y="55"/>
                    <a:pt x="1211" y="55"/>
                    <a:pt x="1211" y="55"/>
                  </a:cubicBezTo>
                  <a:cubicBezTo>
                    <a:pt x="1211" y="25"/>
                    <a:pt x="1187" y="0"/>
                    <a:pt x="1157" y="0"/>
                  </a:cubicBezTo>
                  <a:lnTo>
                    <a:pt x="55" y="0"/>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5" name="Freeform 36">
              <a:extLst>
                <a:ext uri="{FF2B5EF4-FFF2-40B4-BE49-F238E27FC236}">
                  <a16:creationId xmlns:a16="http://schemas.microsoft.com/office/drawing/2014/main" id="{2D72861E-7C7A-4DDA-BC13-1C1488D777B7}"/>
                </a:ext>
              </a:extLst>
            </p:cNvPr>
            <p:cNvSpPr>
              <a:spLocks noEditPoints="1"/>
            </p:cNvSpPr>
            <p:nvPr/>
          </p:nvSpPr>
          <p:spPr bwMode="auto">
            <a:xfrm>
              <a:off x="858665" y="-6595864"/>
              <a:ext cx="5972175" cy="8423275"/>
            </a:xfrm>
            <a:custGeom>
              <a:avLst/>
              <a:gdLst>
                <a:gd name="T0" fmla="*/ 1165 w 1228"/>
                <a:gd name="T1" fmla="*/ 0 h 1732"/>
                <a:gd name="T2" fmla="*/ 63 w 1228"/>
                <a:gd name="T3" fmla="*/ 0 h 1732"/>
                <a:gd name="T4" fmla="*/ 0 w 1228"/>
                <a:gd name="T5" fmla="*/ 63 h 1732"/>
                <a:gd name="T6" fmla="*/ 0 w 1228"/>
                <a:gd name="T7" fmla="*/ 1669 h 1732"/>
                <a:gd name="T8" fmla="*/ 63 w 1228"/>
                <a:gd name="T9" fmla="*/ 1732 h 1732"/>
                <a:gd name="T10" fmla="*/ 1165 w 1228"/>
                <a:gd name="T11" fmla="*/ 1732 h 1732"/>
                <a:gd name="T12" fmla="*/ 1228 w 1228"/>
                <a:gd name="T13" fmla="*/ 1669 h 1732"/>
                <a:gd name="T14" fmla="*/ 1228 w 1228"/>
                <a:gd name="T15" fmla="*/ 63 h 1732"/>
                <a:gd name="T16" fmla="*/ 1165 w 1228"/>
                <a:gd name="T17" fmla="*/ 0 h 1732"/>
                <a:gd name="T18" fmla="*/ 1221 w 1228"/>
                <a:gd name="T19" fmla="*/ 1669 h 1732"/>
                <a:gd name="T20" fmla="*/ 1165 w 1228"/>
                <a:gd name="T21" fmla="*/ 1725 h 1732"/>
                <a:gd name="T22" fmla="*/ 63 w 1228"/>
                <a:gd name="T23" fmla="*/ 1725 h 1732"/>
                <a:gd name="T24" fmla="*/ 7 w 1228"/>
                <a:gd name="T25" fmla="*/ 1669 h 1732"/>
                <a:gd name="T26" fmla="*/ 7 w 1228"/>
                <a:gd name="T27" fmla="*/ 63 h 1732"/>
                <a:gd name="T28" fmla="*/ 63 w 1228"/>
                <a:gd name="T29" fmla="*/ 6 h 1732"/>
                <a:gd name="T30" fmla="*/ 1165 w 1228"/>
                <a:gd name="T31" fmla="*/ 6 h 1732"/>
                <a:gd name="T32" fmla="*/ 1221 w 1228"/>
                <a:gd name="T33" fmla="*/ 63 h 1732"/>
                <a:gd name="T34" fmla="*/ 1221 w 1228"/>
                <a:gd name="T35" fmla="*/ 1669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28" h="1732">
                  <a:moveTo>
                    <a:pt x="1165" y="0"/>
                  </a:moveTo>
                  <a:cubicBezTo>
                    <a:pt x="63" y="0"/>
                    <a:pt x="63" y="0"/>
                    <a:pt x="63" y="0"/>
                  </a:cubicBezTo>
                  <a:cubicBezTo>
                    <a:pt x="28" y="0"/>
                    <a:pt x="0" y="28"/>
                    <a:pt x="0" y="63"/>
                  </a:cubicBezTo>
                  <a:cubicBezTo>
                    <a:pt x="0" y="1669"/>
                    <a:pt x="0" y="1669"/>
                    <a:pt x="0" y="1669"/>
                  </a:cubicBezTo>
                  <a:cubicBezTo>
                    <a:pt x="0" y="1703"/>
                    <a:pt x="28" y="1732"/>
                    <a:pt x="63" y="1732"/>
                  </a:cubicBezTo>
                  <a:cubicBezTo>
                    <a:pt x="1165" y="1732"/>
                    <a:pt x="1165" y="1732"/>
                    <a:pt x="1165" y="1732"/>
                  </a:cubicBezTo>
                  <a:cubicBezTo>
                    <a:pt x="1200" y="1732"/>
                    <a:pt x="1228" y="1703"/>
                    <a:pt x="1228" y="1669"/>
                  </a:cubicBezTo>
                  <a:cubicBezTo>
                    <a:pt x="1228" y="63"/>
                    <a:pt x="1228" y="63"/>
                    <a:pt x="1228" y="63"/>
                  </a:cubicBezTo>
                  <a:cubicBezTo>
                    <a:pt x="1228" y="28"/>
                    <a:pt x="1200" y="0"/>
                    <a:pt x="1165" y="0"/>
                  </a:cubicBezTo>
                  <a:close/>
                  <a:moveTo>
                    <a:pt x="1221" y="1669"/>
                  </a:moveTo>
                  <a:cubicBezTo>
                    <a:pt x="1221" y="1700"/>
                    <a:pt x="1196" y="1725"/>
                    <a:pt x="1165" y="1725"/>
                  </a:cubicBezTo>
                  <a:cubicBezTo>
                    <a:pt x="63" y="1725"/>
                    <a:pt x="63" y="1725"/>
                    <a:pt x="63" y="1725"/>
                  </a:cubicBezTo>
                  <a:cubicBezTo>
                    <a:pt x="32" y="1725"/>
                    <a:pt x="7" y="1700"/>
                    <a:pt x="7" y="1669"/>
                  </a:cubicBezTo>
                  <a:cubicBezTo>
                    <a:pt x="7" y="63"/>
                    <a:pt x="7" y="63"/>
                    <a:pt x="7" y="63"/>
                  </a:cubicBezTo>
                  <a:cubicBezTo>
                    <a:pt x="7" y="32"/>
                    <a:pt x="32" y="6"/>
                    <a:pt x="63" y="6"/>
                  </a:cubicBezTo>
                  <a:cubicBezTo>
                    <a:pt x="1165" y="6"/>
                    <a:pt x="1165" y="6"/>
                    <a:pt x="1165" y="6"/>
                  </a:cubicBezTo>
                  <a:cubicBezTo>
                    <a:pt x="1196" y="6"/>
                    <a:pt x="1221" y="32"/>
                    <a:pt x="1221" y="63"/>
                  </a:cubicBezTo>
                  <a:lnTo>
                    <a:pt x="1221" y="1669"/>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6" name="Freeform 37">
              <a:extLst>
                <a:ext uri="{FF2B5EF4-FFF2-40B4-BE49-F238E27FC236}">
                  <a16:creationId xmlns:a16="http://schemas.microsoft.com/office/drawing/2014/main" id="{1AD0090A-182B-4C76-9FD2-74195ED2BF15}"/>
                </a:ext>
              </a:extLst>
            </p:cNvPr>
            <p:cNvSpPr>
              <a:spLocks/>
            </p:cNvSpPr>
            <p:nvPr/>
          </p:nvSpPr>
          <p:spPr bwMode="auto">
            <a:xfrm>
              <a:off x="3651077" y="1278136"/>
              <a:ext cx="388938" cy="346075"/>
            </a:xfrm>
            <a:custGeom>
              <a:avLst/>
              <a:gdLst>
                <a:gd name="T0" fmla="*/ 1 w 80"/>
                <a:gd name="T1" fmla="*/ 42 h 71"/>
                <a:gd name="T2" fmla="*/ 41 w 80"/>
                <a:gd name="T3" fmla="*/ 2 h 71"/>
                <a:gd name="T4" fmla="*/ 80 w 80"/>
                <a:gd name="T5" fmla="*/ 41 h 71"/>
                <a:gd name="T6" fmla="*/ 80 w 80"/>
                <a:gd name="T7" fmla="*/ 40 h 71"/>
                <a:gd name="T8" fmla="*/ 40 w 80"/>
                <a:gd name="T9" fmla="*/ 0 h 71"/>
                <a:gd name="T10" fmla="*/ 0 w 80"/>
                <a:gd name="T11" fmla="*/ 40 h 71"/>
                <a:gd name="T12" fmla="*/ 15 w 80"/>
                <a:gd name="T13" fmla="*/ 71 h 71"/>
                <a:gd name="T14" fmla="*/ 1 w 80"/>
                <a:gd name="T15" fmla="*/ 42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71">
                  <a:moveTo>
                    <a:pt x="1" y="42"/>
                  </a:moveTo>
                  <a:cubicBezTo>
                    <a:pt x="1" y="20"/>
                    <a:pt x="19" y="2"/>
                    <a:pt x="41" y="2"/>
                  </a:cubicBezTo>
                  <a:cubicBezTo>
                    <a:pt x="62" y="2"/>
                    <a:pt x="80" y="19"/>
                    <a:pt x="80" y="41"/>
                  </a:cubicBezTo>
                  <a:cubicBezTo>
                    <a:pt x="80" y="41"/>
                    <a:pt x="80" y="40"/>
                    <a:pt x="80" y="40"/>
                  </a:cubicBezTo>
                  <a:cubicBezTo>
                    <a:pt x="80" y="18"/>
                    <a:pt x="62" y="0"/>
                    <a:pt x="40" y="0"/>
                  </a:cubicBezTo>
                  <a:cubicBezTo>
                    <a:pt x="18" y="0"/>
                    <a:pt x="0" y="18"/>
                    <a:pt x="0" y="40"/>
                  </a:cubicBezTo>
                  <a:cubicBezTo>
                    <a:pt x="0" y="53"/>
                    <a:pt x="6" y="64"/>
                    <a:pt x="15" y="71"/>
                  </a:cubicBezTo>
                  <a:cubicBezTo>
                    <a:pt x="6" y="64"/>
                    <a:pt x="1" y="53"/>
                    <a:pt x="1" y="42"/>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7" name="Freeform 38">
              <a:extLst>
                <a:ext uri="{FF2B5EF4-FFF2-40B4-BE49-F238E27FC236}">
                  <a16:creationId xmlns:a16="http://schemas.microsoft.com/office/drawing/2014/main" id="{BC2E1EF4-85B1-4761-B5C9-7D02E138CA97}"/>
                </a:ext>
              </a:extLst>
            </p:cNvPr>
            <p:cNvSpPr>
              <a:spLocks/>
            </p:cNvSpPr>
            <p:nvPr/>
          </p:nvSpPr>
          <p:spPr bwMode="auto">
            <a:xfrm>
              <a:off x="3665365" y="1341636"/>
              <a:ext cx="369888" cy="330200"/>
            </a:xfrm>
            <a:custGeom>
              <a:avLst/>
              <a:gdLst>
                <a:gd name="T0" fmla="*/ 75 w 76"/>
                <a:gd name="T1" fmla="*/ 28 h 68"/>
                <a:gd name="T2" fmla="*/ 37 w 76"/>
                <a:gd name="T3" fmla="*/ 66 h 68"/>
                <a:gd name="T4" fmla="*/ 0 w 76"/>
                <a:gd name="T5" fmla="*/ 29 h 68"/>
                <a:gd name="T6" fmla="*/ 0 w 76"/>
                <a:gd name="T7" fmla="*/ 30 h 68"/>
                <a:gd name="T8" fmla="*/ 38 w 76"/>
                <a:gd name="T9" fmla="*/ 68 h 68"/>
                <a:gd name="T10" fmla="*/ 76 w 76"/>
                <a:gd name="T11" fmla="*/ 30 h 68"/>
                <a:gd name="T12" fmla="*/ 62 w 76"/>
                <a:gd name="T13" fmla="*/ 0 h 68"/>
                <a:gd name="T14" fmla="*/ 75 w 76"/>
                <a:gd name="T15" fmla="*/ 2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68">
                  <a:moveTo>
                    <a:pt x="75" y="28"/>
                  </a:moveTo>
                  <a:cubicBezTo>
                    <a:pt x="75" y="49"/>
                    <a:pt x="58" y="66"/>
                    <a:pt x="37" y="66"/>
                  </a:cubicBezTo>
                  <a:cubicBezTo>
                    <a:pt x="17" y="66"/>
                    <a:pt x="0" y="50"/>
                    <a:pt x="0" y="29"/>
                  </a:cubicBezTo>
                  <a:cubicBezTo>
                    <a:pt x="0" y="30"/>
                    <a:pt x="0" y="30"/>
                    <a:pt x="0" y="30"/>
                  </a:cubicBezTo>
                  <a:cubicBezTo>
                    <a:pt x="0" y="51"/>
                    <a:pt x="17" y="68"/>
                    <a:pt x="38" y="68"/>
                  </a:cubicBezTo>
                  <a:cubicBezTo>
                    <a:pt x="59" y="68"/>
                    <a:pt x="76" y="51"/>
                    <a:pt x="76" y="30"/>
                  </a:cubicBezTo>
                  <a:cubicBezTo>
                    <a:pt x="76" y="18"/>
                    <a:pt x="71" y="7"/>
                    <a:pt x="62" y="0"/>
                  </a:cubicBezTo>
                  <a:cubicBezTo>
                    <a:pt x="70" y="7"/>
                    <a:pt x="75" y="17"/>
                    <a:pt x="75" y="28"/>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8" name="Oval 39">
              <a:extLst>
                <a:ext uri="{FF2B5EF4-FFF2-40B4-BE49-F238E27FC236}">
                  <a16:creationId xmlns:a16="http://schemas.microsoft.com/office/drawing/2014/main" id="{0665C39F-9BFC-4DAC-85E4-C6B14B37F53A}"/>
                </a:ext>
              </a:extLst>
            </p:cNvPr>
            <p:cNvSpPr>
              <a:spLocks noChangeArrowheads="1"/>
            </p:cNvSpPr>
            <p:nvPr/>
          </p:nvSpPr>
          <p:spPr bwMode="auto">
            <a:xfrm>
              <a:off x="3665365" y="1292424"/>
              <a:ext cx="369888" cy="365125"/>
            </a:xfrm>
            <a:prstGeom prst="ellipse">
              <a:avLst/>
            </a:prstGeom>
            <a:solidFill>
              <a:srgbClr val="F3F3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59" name="Oval 40">
              <a:extLst>
                <a:ext uri="{FF2B5EF4-FFF2-40B4-BE49-F238E27FC236}">
                  <a16:creationId xmlns:a16="http://schemas.microsoft.com/office/drawing/2014/main" id="{304B3003-459F-40E4-8A92-4CDBC7325C4A}"/>
                </a:ext>
              </a:extLst>
            </p:cNvPr>
            <p:cNvSpPr>
              <a:spLocks noChangeArrowheads="1"/>
            </p:cNvSpPr>
            <p:nvPr/>
          </p:nvSpPr>
          <p:spPr bwMode="auto">
            <a:xfrm>
              <a:off x="3786015" y="-6324401"/>
              <a:ext cx="117475" cy="112713"/>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0" name="Oval 41">
              <a:extLst>
                <a:ext uri="{FF2B5EF4-FFF2-40B4-BE49-F238E27FC236}">
                  <a16:creationId xmlns:a16="http://schemas.microsoft.com/office/drawing/2014/main" id="{7E20D0EC-D916-4C39-82B9-9687B6D8DD19}"/>
                </a:ext>
              </a:extLst>
            </p:cNvPr>
            <p:cNvSpPr>
              <a:spLocks noChangeArrowheads="1"/>
            </p:cNvSpPr>
            <p:nvPr/>
          </p:nvSpPr>
          <p:spPr bwMode="auto">
            <a:xfrm>
              <a:off x="3811415" y="-6303764"/>
              <a:ext cx="68263" cy="73025"/>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1" name="Rectangle 42">
              <a:extLst>
                <a:ext uri="{FF2B5EF4-FFF2-40B4-BE49-F238E27FC236}">
                  <a16:creationId xmlns:a16="http://schemas.microsoft.com/office/drawing/2014/main" id="{E66642F0-CFFF-412D-ABE6-901A008D3B6C}"/>
                </a:ext>
              </a:extLst>
            </p:cNvPr>
            <p:cNvSpPr>
              <a:spLocks noChangeArrowheads="1"/>
            </p:cNvSpPr>
            <p:nvPr/>
          </p:nvSpPr>
          <p:spPr bwMode="auto">
            <a:xfrm>
              <a:off x="1203152" y="-5914826"/>
              <a:ext cx="5283200" cy="7067550"/>
            </a:xfrm>
            <a:prstGeom prst="rect">
              <a:avLst/>
            </a:prstGeom>
            <a:solidFill>
              <a:srgbClr val="619C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2" name="Freeform 43">
              <a:extLst>
                <a:ext uri="{FF2B5EF4-FFF2-40B4-BE49-F238E27FC236}">
                  <a16:creationId xmlns:a16="http://schemas.microsoft.com/office/drawing/2014/main" id="{410762F2-33DD-4B4B-B6A2-8153B1C65829}"/>
                </a:ext>
              </a:extLst>
            </p:cNvPr>
            <p:cNvSpPr>
              <a:spLocks/>
            </p:cNvSpPr>
            <p:nvPr/>
          </p:nvSpPr>
          <p:spPr bwMode="auto">
            <a:xfrm>
              <a:off x="858665" y="-6595864"/>
              <a:ext cx="5972175" cy="3014663"/>
            </a:xfrm>
            <a:custGeom>
              <a:avLst/>
              <a:gdLst>
                <a:gd name="T0" fmla="*/ 1165 w 1228"/>
                <a:gd name="T1" fmla="*/ 0 h 620"/>
                <a:gd name="T2" fmla="*/ 63 w 1228"/>
                <a:gd name="T3" fmla="*/ 0 h 620"/>
                <a:gd name="T4" fmla="*/ 0 w 1228"/>
                <a:gd name="T5" fmla="*/ 63 h 620"/>
                <a:gd name="T6" fmla="*/ 0 w 1228"/>
                <a:gd name="T7" fmla="*/ 620 h 620"/>
                <a:gd name="T8" fmla="*/ 7 w 1228"/>
                <a:gd name="T9" fmla="*/ 63 h 620"/>
                <a:gd name="T10" fmla="*/ 63 w 1228"/>
                <a:gd name="T11" fmla="*/ 6 h 620"/>
                <a:gd name="T12" fmla="*/ 1165 w 1228"/>
                <a:gd name="T13" fmla="*/ 6 h 620"/>
                <a:gd name="T14" fmla="*/ 1221 w 1228"/>
                <a:gd name="T15" fmla="*/ 63 h 620"/>
                <a:gd name="T16" fmla="*/ 1228 w 1228"/>
                <a:gd name="T17" fmla="*/ 620 h 620"/>
                <a:gd name="T18" fmla="*/ 1228 w 1228"/>
                <a:gd name="T19" fmla="*/ 63 h 620"/>
                <a:gd name="T20" fmla="*/ 1165 w 1228"/>
                <a:gd name="T21"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8" h="620">
                  <a:moveTo>
                    <a:pt x="1165" y="0"/>
                  </a:moveTo>
                  <a:cubicBezTo>
                    <a:pt x="63" y="0"/>
                    <a:pt x="63" y="0"/>
                    <a:pt x="63" y="0"/>
                  </a:cubicBezTo>
                  <a:cubicBezTo>
                    <a:pt x="28" y="0"/>
                    <a:pt x="0" y="28"/>
                    <a:pt x="0" y="63"/>
                  </a:cubicBezTo>
                  <a:cubicBezTo>
                    <a:pt x="0" y="620"/>
                    <a:pt x="0" y="620"/>
                    <a:pt x="0" y="620"/>
                  </a:cubicBezTo>
                  <a:cubicBezTo>
                    <a:pt x="7" y="63"/>
                    <a:pt x="7" y="63"/>
                    <a:pt x="7" y="63"/>
                  </a:cubicBezTo>
                  <a:cubicBezTo>
                    <a:pt x="7" y="32"/>
                    <a:pt x="32" y="6"/>
                    <a:pt x="63" y="6"/>
                  </a:cubicBezTo>
                  <a:cubicBezTo>
                    <a:pt x="1165" y="6"/>
                    <a:pt x="1165" y="6"/>
                    <a:pt x="1165" y="6"/>
                  </a:cubicBezTo>
                  <a:cubicBezTo>
                    <a:pt x="1196" y="6"/>
                    <a:pt x="1221" y="32"/>
                    <a:pt x="1221" y="63"/>
                  </a:cubicBezTo>
                  <a:cubicBezTo>
                    <a:pt x="1228" y="620"/>
                    <a:pt x="1228" y="620"/>
                    <a:pt x="1228" y="620"/>
                  </a:cubicBezTo>
                  <a:cubicBezTo>
                    <a:pt x="1228" y="63"/>
                    <a:pt x="1228" y="63"/>
                    <a:pt x="1228" y="63"/>
                  </a:cubicBezTo>
                  <a:cubicBezTo>
                    <a:pt x="1228" y="28"/>
                    <a:pt x="1200" y="0"/>
                    <a:pt x="1165" y="0"/>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63" name="Freeform 44">
              <a:extLst>
                <a:ext uri="{FF2B5EF4-FFF2-40B4-BE49-F238E27FC236}">
                  <a16:creationId xmlns:a16="http://schemas.microsoft.com/office/drawing/2014/main" id="{CAFB2F98-D4D1-4F98-87CC-B291213FA6A6}"/>
                </a:ext>
              </a:extLst>
            </p:cNvPr>
            <p:cNvSpPr>
              <a:spLocks/>
            </p:cNvSpPr>
            <p:nvPr/>
          </p:nvSpPr>
          <p:spPr bwMode="auto">
            <a:xfrm>
              <a:off x="858665" y="-1187251"/>
              <a:ext cx="5972175" cy="3014663"/>
            </a:xfrm>
            <a:custGeom>
              <a:avLst/>
              <a:gdLst>
                <a:gd name="T0" fmla="*/ 1221 w 1228"/>
                <a:gd name="T1" fmla="*/ 557 h 620"/>
                <a:gd name="T2" fmla="*/ 1165 w 1228"/>
                <a:gd name="T3" fmla="*/ 613 h 620"/>
                <a:gd name="T4" fmla="*/ 63 w 1228"/>
                <a:gd name="T5" fmla="*/ 613 h 620"/>
                <a:gd name="T6" fmla="*/ 7 w 1228"/>
                <a:gd name="T7" fmla="*/ 557 h 620"/>
                <a:gd name="T8" fmla="*/ 0 w 1228"/>
                <a:gd name="T9" fmla="*/ 0 h 620"/>
                <a:gd name="T10" fmla="*/ 0 w 1228"/>
                <a:gd name="T11" fmla="*/ 557 h 620"/>
                <a:gd name="T12" fmla="*/ 63 w 1228"/>
                <a:gd name="T13" fmla="*/ 620 h 620"/>
                <a:gd name="T14" fmla="*/ 1165 w 1228"/>
                <a:gd name="T15" fmla="*/ 620 h 620"/>
                <a:gd name="T16" fmla="*/ 1228 w 1228"/>
                <a:gd name="T17" fmla="*/ 557 h 620"/>
                <a:gd name="T18" fmla="*/ 1228 w 1228"/>
                <a:gd name="T19" fmla="*/ 0 h 620"/>
                <a:gd name="T20" fmla="*/ 1221 w 1228"/>
                <a:gd name="T21" fmla="*/ 557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8" h="620">
                  <a:moveTo>
                    <a:pt x="1221" y="557"/>
                  </a:moveTo>
                  <a:cubicBezTo>
                    <a:pt x="1221" y="588"/>
                    <a:pt x="1196" y="613"/>
                    <a:pt x="1165" y="613"/>
                  </a:cubicBezTo>
                  <a:cubicBezTo>
                    <a:pt x="63" y="613"/>
                    <a:pt x="63" y="613"/>
                    <a:pt x="63" y="613"/>
                  </a:cubicBezTo>
                  <a:cubicBezTo>
                    <a:pt x="32" y="613"/>
                    <a:pt x="7" y="588"/>
                    <a:pt x="7" y="557"/>
                  </a:cubicBezTo>
                  <a:cubicBezTo>
                    <a:pt x="0" y="0"/>
                    <a:pt x="0" y="0"/>
                    <a:pt x="0" y="0"/>
                  </a:cubicBezTo>
                  <a:cubicBezTo>
                    <a:pt x="0" y="557"/>
                    <a:pt x="0" y="557"/>
                    <a:pt x="0" y="557"/>
                  </a:cubicBezTo>
                  <a:cubicBezTo>
                    <a:pt x="0" y="591"/>
                    <a:pt x="28" y="620"/>
                    <a:pt x="63" y="620"/>
                  </a:cubicBezTo>
                  <a:cubicBezTo>
                    <a:pt x="1165" y="620"/>
                    <a:pt x="1165" y="620"/>
                    <a:pt x="1165" y="620"/>
                  </a:cubicBezTo>
                  <a:cubicBezTo>
                    <a:pt x="1200" y="620"/>
                    <a:pt x="1228" y="591"/>
                    <a:pt x="1228" y="557"/>
                  </a:cubicBezTo>
                  <a:cubicBezTo>
                    <a:pt x="1228" y="0"/>
                    <a:pt x="1228" y="0"/>
                    <a:pt x="1228" y="0"/>
                  </a:cubicBezTo>
                  <a:lnTo>
                    <a:pt x="1221" y="557"/>
                  </a:ln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64" name="Рисунок 21">
            <a:extLst>
              <a:ext uri="{FF2B5EF4-FFF2-40B4-BE49-F238E27FC236}">
                <a16:creationId xmlns:a16="http://schemas.microsoft.com/office/drawing/2014/main" id="{92638155-1F68-4422-A43E-8C234CAF062C}"/>
              </a:ext>
            </a:extLst>
          </p:cNvPr>
          <p:cNvSpPr>
            <a:spLocks noGrp="1"/>
          </p:cNvSpPr>
          <p:nvPr>
            <p:ph type="pic" sz="quarter" idx="28"/>
          </p:nvPr>
        </p:nvSpPr>
        <p:spPr>
          <a:xfrm>
            <a:off x="3896969" y="907569"/>
            <a:ext cx="2473151" cy="3311173"/>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endParaRPr lang="ru-RU" dirty="0"/>
          </a:p>
        </p:txBody>
      </p:sp>
    </p:spTree>
    <p:extLst>
      <p:ext uri="{BB962C8B-B14F-4D97-AF65-F5344CB8AC3E}">
        <p14:creationId xmlns:p14="http://schemas.microsoft.com/office/powerpoint/2010/main" val="73580471"/>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12_Title with subtitle and content Layout">
    <p:spTree>
      <p:nvGrpSpPr>
        <p:cNvPr id="1" name=""/>
        <p:cNvGrpSpPr/>
        <p:nvPr/>
      </p:nvGrpSpPr>
      <p:grpSpPr>
        <a:xfrm>
          <a:off x="0" y="0"/>
          <a:ext cx="0" cy="0"/>
          <a:chOff x="0" y="0"/>
          <a:chExt cx="0" cy="0"/>
        </a:xfrm>
      </p:grpSpPr>
      <p:sp>
        <p:nvSpPr>
          <p:cNvPr id="8" name="Прямоугольник 34">
            <a:extLst>
              <a:ext uri="{FF2B5EF4-FFF2-40B4-BE49-F238E27FC236}">
                <a16:creationId xmlns:a16="http://schemas.microsoft.com/office/drawing/2014/main" id="{394B3B32-2383-40C3-8C2F-FAE6BEB7DF0E}"/>
              </a:ext>
            </a:extLst>
          </p:cNvPr>
          <p:cNvSpPr/>
          <p:nvPr userDrawn="1"/>
        </p:nvSpPr>
        <p:spPr>
          <a:xfrm flipV="1">
            <a:off x="0" y="0"/>
            <a:ext cx="9144000" cy="153189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7" y="383308"/>
            <a:ext cx="3240743" cy="962051"/>
          </a:xfrm>
        </p:spPr>
        <p:txBody>
          <a:bodyPr/>
          <a:lstStyle>
            <a:lvl1pPr>
              <a:defRPr>
                <a:solidFill>
                  <a:schemeClr val="bg1"/>
                </a:solidFill>
              </a:defRPr>
            </a:lvl1p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8" y="1893651"/>
            <a:ext cx="3231705" cy="2731928"/>
          </a:xfrm>
        </p:spPr>
        <p:txBody>
          <a:bodyPr/>
          <a:lstStyle/>
          <a:p>
            <a:pPr lvl="0"/>
            <a:r>
              <a:rPr lang="en-US" dirty="0"/>
              <a:t>Edit Master text styles</a:t>
            </a:r>
          </a:p>
          <a:p>
            <a:pPr lvl="1"/>
            <a:r>
              <a:rPr lang="en-US" dirty="0"/>
              <a:t>Second level</a:t>
            </a:r>
          </a:p>
          <a:p>
            <a:pPr lvl="2"/>
            <a:r>
              <a:rPr lang="en-US" dirty="0"/>
              <a:t>Third level</a:t>
            </a:r>
          </a:p>
        </p:txBody>
      </p:sp>
      <p:sp>
        <p:nvSpPr>
          <p:cNvPr id="19" name="Slide Number Placeholder 3">
            <a:extLst>
              <a:ext uri="{FF2B5EF4-FFF2-40B4-BE49-F238E27FC236}">
                <a16:creationId xmlns:a16="http://schemas.microsoft.com/office/drawing/2014/main" id="{4717F0CA-0CA4-48ED-95AB-6C85B1C29D96}"/>
              </a:ext>
            </a:extLst>
          </p:cNvPr>
          <p:cNvSpPr txBox="1">
            <a:spLocks/>
          </p:cNvSpPr>
          <p:nvPr userDrawn="1"/>
        </p:nvSpPr>
        <p:spPr>
          <a:xfrm>
            <a:off x="8288339" y="4877568"/>
            <a:ext cx="468000" cy="135000"/>
          </a:xfrm>
          <a:prstGeom prst="rect">
            <a:avLst/>
          </a:prstGeom>
        </p:spPr>
        <p:txBody>
          <a:bodyPr vert="horz" lIns="0" tIns="0" rIns="0" bIns="0" rtlCol="0" anchor="ctr"/>
          <a:lstStyle>
            <a:defPPr>
              <a:defRPr lang="fi-FI"/>
            </a:defPPr>
            <a:lvl1pPr marL="0" algn="r" defTabSz="914400" rtl="0" eaLnBrk="1" latinLnBrk="0" hangingPunct="1">
              <a:defRPr sz="900" kern="1200">
                <a:solidFill>
                  <a:schemeClr val="tx1">
                    <a:lumMod val="65000"/>
                    <a:lumOff val="3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C60C2248-B95D-984B-A0F4-42B9A4652AA7}" type="slidenum">
              <a:rPr lang="en-US" smtClean="0"/>
              <a:pPr/>
              <a:t>‹#›</a:t>
            </a:fld>
            <a:endParaRPr lang="en-US" dirty="0"/>
          </a:p>
        </p:txBody>
      </p:sp>
      <p:grpSp>
        <p:nvGrpSpPr>
          <p:cNvPr id="20" name="Группа 113">
            <a:extLst>
              <a:ext uri="{FF2B5EF4-FFF2-40B4-BE49-F238E27FC236}">
                <a16:creationId xmlns:a16="http://schemas.microsoft.com/office/drawing/2014/main" id="{50927432-459C-4785-B31A-5AF87FD59B9D}"/>
              </a:ext>
            </a:extLst>
          </p:cNvPr>
          <p:cNvGrpSpPr/>
          <p:nvPr userDrawn="1"/>
        </p:nvGrpSpPr>
        <p:grpSpPr>
          <a:xfrm>
            <a:off x="3749937" y="600759"/>
            <a:ext cx="2793154" cy="3939319"/>
            <a:chOff x="858665" y="-6595864"/>
            <a:chExt cx="5972175" cy="8423276"/>
          </a:xfrm>
          <a:effectLst>
            <a:reflection blurRad="50800" stA="50000" endPos="8000" dir="5400000" sy="-100000" algn="bl" rotWithShape="0"/>
          </a:effectLst>
        </p:grpSpPr>
        <p:sp>
          <p:nvSpPr>
            <p:cNvPr id="21" name="Freeform 34">
              <a:extLst>
                <a:ext uri="{FF2B5EF4-FFF2-40B4-BE49-F238E27FC236}">
                  <a16:creationId xmlns:a16="http://schemas.microsoft.com/office/drawing/2014/main" id="{090B1CC6-AD2E-4612-852C-414F483A8F4F}"/>
                </a:ext>
              </a:extLst>
            </p:cNvPr>
            <p:cNvSpPr>
              <a:spLocks/>
            </p:cNvSpPr>
            <p:nvPr/>
          </p:nvSpPr>
          <p:spPr bwMode="auto">
            <a:xfrm>
              <a:off x="892002" y="-6567289"/>
              <a:ext cx="5905500" cy="8361363"/>
            </a:xfrm>
            <a:custGeom>
              <a:avLst/>
              <a:gdLst>
                <a:gd name="T0" fmla="*/ 56 w 1214"/>
                <a:gd name="T1" fmla="*/ 1719 h 1719"/>
                <a:gd name="T2" fmla="*/ 0 w 1214"/>
                <a:gd name="T3" fmla="*/ 1663 h 1719"/>
                <a:gd name="T4" fmla="*/ 0 w 1214"/>
                <a:gd name="T5" fmla="*/ 57 h 1719"/>
                <a:gd name="T6" fmla="*/ 56 w 1214"/>
                <a:gd name="T7" fmla="*/ 0 h 1719"/>
                <a:gd name="T8" fmla="*/ 1158 w 1214"/>
                <a:gd name="T9" fmla="*/ 0 h 1719"/>
                <a:gd name="T10" fmla="*/ 1214 w 1214"/>
                <a:gd name="T11" fmla="*/ 57 h 1719"/>
                <a:gd name="T12" fmla="*/ 1214 w 1214"/>
                <a:gd name="T13" fmla="*/ 1663 h 1719"/>
                <a:gd name="T14" fmla="*/ 1158 w 1214"/>
                <a:gd name="T15" fmla="*/ 1719 h 1719"/>
                <a:gd name="T16" fmla="*/ 56 w 1214"/>
                <a:gd name="T17" fmla="*/ 1719 h 17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14" h="1719">
                  <a:moveTo>
                    <a:pt x="56" y="1719"/>
                  </a:moveTo>
                  <a:cubicBezTo>
                    <a:pt x="25" y="1719"/>
                    <a:pt x="0" y="1694"/>
                    <a:pt x="0" y="1663"/>
                  </a:cubicBezTo>
                  <a:cubicBezTo>
                    <a:pt x="0" y="57"/>
                    <a:pt x="0" y="57"/>
                    <a:pt x="0" y="57"/>
                  </a:cubicBezTo>
                  <a:cubicBezTo>
                    <a:pt x="0" y="26"/>
                    <a:pt x="25" y="0"/>
                    <a:pt x="56" y="0"/>
                  </a:cubicBezTo>
                  <a:cubicBezTo>
                    <a:pt x="1158" y="0"/>
                    <a:pt x="1158" y="0"/>
                    <a:pt x="1158" y="0"/>
                  </a:cubicBezTo>
                  <a:cubicBezTo>
                    <a:pt x="1189" y="0"/>
                    <a:pt x="1214" y="26"/>
                    <a:pt x="1214" y="57"/>
                  </a:cubicBezTo>
                  <a:cubicBezTo>
                    <a:pt x="1214" y="1663"/>
                    <a:pt x="1214" y="1663"/>
                    <a:pt x="1214" y="1663"/>
                  </a:cubicBezTo>
                  <a:cubicBezTo>
                    <a:pt x="1214" y="1694"/>
                    <a:pt x="1189" y="1719"/>
                    <a:pt x="1158" y="1719"/>
                  </a:cubicBezTo>
                  <a:lnTo>
                    <a:pt x="56" y="1719"/>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2" name="Freeform 35">
              <a:extLst>
                <a:ext uri="{FF2B5EF4-FFF2-40B4-BE49-F238E27FC236}">
                  <a16:creationId xmlns:a16="http://schemas.microsoft.com/office/drawing/2014/main" id="{9A7A093F-24AA-4A41-9BDC-69EBB5A9A431}"/>
                </a:ext>
              </a:extLst>
            </p:cNvPr>
            <p:cNvSpPr>
              <a:spLocks noEditPoints="1"/>
            </p:cNvSpPr>
            <p:nvPr/>
          </p:nvSpPr>
          <p:spPr bwMode="auto">
            <a:xfrm>
              <a:off x="896765" y="-6557764"/>
              <a:ext cx="5895975" cy="8347075"/>
            </a:xfrm>
            <a:custGeom>
              <a:avLst/>
              <a:gdLst>
                <a:gd name="T0" fmla="*/ 1157 w 1212"/>
                <a:gd name="T1" fmla="*/ 1716 h 1716"/>
                <a:gd name="T2" fmla="*/ 55 w 1212"/>
                <a:gd name="T3" fmla="*/ 1716 h 1716"/>
                <a:gd name="T4" fmla="*/ 0 w 1212"/>
                <a:gd name="T5" fmla="*/ 1661 h 1716"/>
                <a:gd name="T6" fmla="*/ 0 w 1212"/>
                <a:gd name="T7" fmla="*/ 55 h 1716"/>
                <a:gd name="T8" fmla="*/ 55 w 1212"/>
                <a:gd name="T9" fmla="*/ 0 h 1716"/>
                <a:gd name="T10" fmla="*/ 1157 w 1212"/>
                <a:gd name="T11" fmla="*/ 0 h 1716"/>
                <a:gd name="T12" fmla="*/ 1212 w 1212"/>
                <a:gd name="T13" fmla="*/ 55 h 1716"/>
                <a:gd name="T14" fmla="*/ 1212 w 1212"/>
                <a:gd name="T15" fmla="*/ 1661 h 1716"/>
                <a:gd name="T16" fmla="*/ 1157 w 1212"/>
                <a:gd name="T17" fmla="*/ 1716 h 1716"/>
                <a:gd name="T18" fmla="*/ 55 w 1212"/>
                <a:gd name="T19" fmla="*/ 0 h 1716"/>
                <a:gd name="T20" fmla="*/ 1 w 1212"/>
                <a:gd name="T21" fmla="*/ 55 h 1716"/>
                <a:gd name="T22" fmla="*/ 1 w 1212"/>
                <a:gd name="T23" fmla="*/ 1661 h 1716"/>
                <a:gd name="T24" fmla="*/ 55 w 1212"/>
                <a:gd name="T25" fmla="*/ 1715 h 1716"/>
                <a:gd name="T26" fmla="*/ 1157 w 1212"/>
                <a:gd name="T27" fmla="*/ 1715 h 1716"/>
                <a:gd name="T28" fmla="*/ 1211 w 1212"/>
                <a:gd name="T29" fmla="*/ 1661 h 1716"/>
                <a:gd name="T30" fmla="*/ 1211 w 1212"/>
                <a:gd name="T31" fmla="*/ 55 h 1716"/>
                <a:gd name="T32" fmla="*/ 1157 w 1212"/>
                <a:gd name="T33" fmla="*/ 0 h 1716"/>
                <a:gd name="T34" fmla="*/ 55 w 1212"/>
                <a:gd name="T35" fmla="*/ 0 h 17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12" h="1716">
                  <a:moveTo>
                    <a:pt x="1157" y="1716"/>
                  </a:moveTo>
                  <a:cubicBezTo>
                    <a:pt x="55" y="1716"/>
                    <a:pt x="55" y="1716"/>
                    <a:pt x="55" y="1716"/>
                  </a:cubicBezTo>
                  <a:cubicBezTo>
                    <a:pt x="25" y="1716"/>
                    <a:pt x="0" y="1691"/>
                    <a:pt x="0" y="1661"/>
                  </a:cubicBezTo>
                  <a:cubicBezTo>
                    <a:pt x="0" y="55"/>
                    <a:pt x="0" y="55"/>
                    <a:pt x="0" y="55"/>
                  </a:cubicBezTo>
                  <a:cubicBezTo>
                    <a:pt x="0" y="24"/>
                    <a:pt x="25" y="0"/>
                    <a:pt x="55" y="0"/>
                  </a:cubicBezTo>
                  <a:cubicBezTo>
                    <a:pt x="1157" y="0"/>
                    <a:pt x="1157" y="0"/>
                    <a:pt x="1157" y="0"/>
                  </a:cubicBezTo>
                  <a:cubicBezTo>
                    <a:pt x="1187" y="0"/>
                    <a:pt x="1212" y="24"/>
                    <a:pt x="1212" y="55"/>
                  </a:cubicBezTo>
                  <a:cubicBezTo>
                    <a:pt x="1212" y="1661"/>
                    <a:pt x="1212" y="1661"/>
                    <a:pt x="1212" y="1661"/>
                  </a:cubicBezTo>
                  <a:cubicBezTo>
                    <a:pt x="1212" y="1691"/>
                    <a:pt x="1187" y="1716"/>
                    <a:pt x="1157" y="1716"/>
                  </a:cubicBezTo>
                  <a:close/>
                  <a:moveTo>
                    <a:pt x="55" y="0"/>
                  </a:moveTo>
                  <a:cubicBezTo>
                    <a:pt x="25" y="0"/>
                    <a:pt x="1" y="25"/>
                    <a:pt x="1" y="55"/>
                  </a:cubicBezTo>
                  <a:cubicBezTo>
                    <a:pt x="1" y="1661"/>
                    <a:pt x="1" y="1661"/>
                    <a:pt x="1" y="1661"/>
                  </a:cubicBezTo>
                  <a:cubicBezTo>
                    <a:pt x="1" y="1691"/>
                    <a:pt x="25" y="1715"/>
                    <a:pt x="55" y="1715"/>
                  </a:cubicBezTo>
                  <a:cubicBezTo>
                    <a:pt x="1157" y="1715"/>
                    <a:pt x="1157" y="1715"/>
                    <a:pt x="1157" y="1715"/>
                  </a:cubicBezTo>
                  <a:cubicBezTo>
                    <a:pt x="1187" y="1715"/>
                    <a:pt x="1211" y="1691"/>
                    <a:pt x="1211" y="1661"/>
                  </a:cubicBezTo>
                  <a:cubicBezTo>
                    <a:pt x="1211" y="55"/>
                    <a:pt x="1211" y="55"/>
                    <a:pt x="1211" y="55"/>
                  </a:cubicBezTo>
                  <a:cubicBezTo>
                    <a:pt x="1211" y="25"/>
                    <a:pt x="1187" y="0"/>
                    <a:pt x="1157" y="0"/>
                  </a:cubicBezTo>
                  <a:lnTo>
                    <a:pt x="55" y="0"/>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3" name="Freeform 36">
              <a:extLst>
                <a:ext uri="{FF2B5EF4-FFF2-40B4-BE49-F238E27FC236}">
                  <a16:creationId xmlns:a16="http://schemas.microsoft.com/office/drawing/2014/main" id="{A9257347-C487-4B14-982E-2135187299F6}"/>
                </a:ext>
              </a:extLst>
            </p:cNvPr>
            <p:cNvSpPr>
              <a:spLocks noEditPoints="1"/>
            </p:cNvSpPr>
            <p:nvPr/>
          </p:nvSpPr>
          <p:spPr bwMode="auto">
            <a:xfrm>
              <a:off x="858665" y="-6595864"/>
              <a:ext cx="5972175" cy="8423275"/>
            </a:xfrm>
            <a:custGeom>
              <a:avLst/>
              <a:gdLst>
                <a:gd name="T0" fmla="*/ 1165 w 1228"/>
                <a:gd name="T1" fmla="*/ 0 h 1732"/>
                <a:gd name="T2" fmla="*/ 63 w 1228"/>
                <a:gd name="T3" fmla="*/ 0 h 1732"/>
                <a:gd name="T4" fmla="*/ 0 w 1228"/>
                <a:gd name="T5" fmla="*/ 63 h 1732"/>
                <a:gd name="T6" fmla="*/ 0 w 1228"/>
                <a:gd name="T7" fmla="*/ 1669 h 1732"/>
                <a:gd name="T8" fmla="*/ 63 w 1228"/>
                <a:gd name="T9" fmla="*/ 1732 h 1732"/>
                <a:gd name="T10" fmla="*/ 1165 w 1228"/>
                <a:gd name="T11" fmla="*/ 1732 h 1732"/>
                <a:gd name="T12" fmla="*/ 1228 w 1228"/>
                <a:gd name="T13" fmla="*/ 1669 h 1732"/>
                <a:gd name="T14" fmla="*/ 1228 w 1228"/>
                <a:gd name="T15" fmla="*/ 63 h 1732"/>
                <a:gd name="T16" fmla="*/ 1165 w 1228"/>
                <a:gd name="T17" fmla="*/ 0 h 1732"/>
                <a:gd name="T18" fmla="*/ 1221 w 1228"/>
                <a:gd name="T19" fmla="*/ 1669 h 1732"/>
                <a:gd name="T20" fmla="*/ 1165 w 1228"/>
                <a:gd name="T21" fmla="*/ 1725 h 1732"/>
                <a:gd name="T22" fmla="*/ 63 w 1228"/>
                <a:gd name="T23" fmla="*/ 1725 h 1732"/>
                <a:gd name="T24" fmla="*/ 7 w 1228"/>
                <a:gd name="T25" fmla="*/ 1669 h 1732"/>
                <a:gd name="T26" fmla="*/ 7 w 1228"/>
                <a:gd name="T27" fmla="*/ 63 h 1732"/>
                <a:gd name="T28" fmla="*/ 63 w 1228"/>
                <a:gd name="T29" fmla="*/ 6 h 1732"/>
                <a:gd name="T30" fmla="*/ 1165 w 1228"/>
                <a:gd name="T31" fmla="*/ 6 h 1732"/>
                <a:gd name="T32" fmla="*/ 1221 w 1228"/>
                <a:gd name="T33" fmla="*/ 63 h 1732"/>
                <a:gd name="T34" fmla="*/ 1221 w 1228"/>
                <a:gd name="T35" fmla="*/ 1669 h 17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28" h="1732">
                  <a:moveTo>
                    <a:pt x="1165" y="0"/>
                  </a:moveTo>
                  <a:cubicBezTo>
                    <a:pt x="63" y="0"/>
                    <a:pt x="63" y="0"/>
                    <a:pt x="63" y="0"/>
                  </a:cubicBezTo>
                  <a:cubicBezTo>
                    <a:pt x="28" y="0"/>
                    <a:pt x="0" y="28"/>
                    <a:pt x="0" y="63"/>
                  </a:cubicBezTo>
                  <a:cubicBezTo>
                    <a:pt x="0" y="1669"/>
                    <a:pt x="0" y="1669"/>
                    <a:pt x="0" y="1669"/>
                  </a:cubicBezTo>
                  <a:cubicBezTo>
                    <a:pt x="0" y="1703"/>
                    <a:pt x="28" y="1732"/>
                    <a:pt x="63" y="1732"/>
                  </a:cubicBezTo>
                  <a:cubicBezTo>
                    <a:pt x="1165" y="1732"/>
                    <a:pt x="1165" y="1732"/>
                    <a:pt x="1165" y="1732"/>
                  </a:cubicBezTo>
                  <a:cubicBezTo>
                    <a:pt x="1200" y="1732"/>
                    <a:pt x="1228" y="1703"/>
                    <a:pt x="1228" y="1669"/>
                  </a:cubicBezTo>
                  <a:cubicBezTo>
                    <a:pt x="1228" y="63"/>
                    <a:pt x="1228" y="63"/>
                    <a:pt x="1228" y="63"/>
                  </a:cubicBezTo>
                  <a:cubicBezTo>
                    <a:pt x="1228" y="28"/>
                    <a:pt x="1200" y="0"/>
                    <a:pt x="1165" y="0"/>
                  </a:cubicBezTo>
                  <a:close/>
                  <a:moveTo>
                    <a:pt x="1221" y="1669"/>
                  </a:moveTo>
                  <a:cubicBezTo>
                    <a:pt x="1221" y="1700"/>
                    <a:pt x="1196" y="1725"/>
                    <a:pt x="1165" y="1725"/>
                  </a:cubicBezTo>
                  <a:cubicBezTo>
                    <a:pt x="63" y="1725"/>
                    <a:pt x="63" y="1725"/>
                    <a:pt x="63" y="1725"/>
                  </a:cubicBezTo>
                  <a:cubicBezTo>
                    <a:pt x="32" y="1725"/>
                    <a:pt x="7" y="1700"/>
                    <a:pt x="7" y="1669"/>
                  </a:cubicBezTo>
                  <a:cubicBezTo>
                    <a:pt x="7" y="63"/>
                    <a:pt x="7" y="63"/>
                    <a:pt x="7" y="63"/>
                  </a:cubicBezTo>
                  <a:cubicBezTo>
                    <a:pt x="7" y="32"/>
                    <a:pt x="32" y="6"/>
                    <a:pt x="63" y="6"/>
                  </a:cubicBezTo>
                  <a:cubicBezTo>
                    <a:pt x="1165" y="6"/>
                    <a:pt x="1165" y="6"/>
                    <a:pt x="1165" y="6"/>
                  </a:cubicBezTo>
                  <a:cubicBezTo>
                    <a:pt x="1196" y="6"/>
                    <a:pt x="1221" y="32"/>
                    <a:pt x="1221" y="63"/>
                  </a:cubicBezTo>
                  <a:lnTo>
                    <a:pt x="1221" y="1669"/>
                  </a:ln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4" name="Freeform 37">
              <a:extLst>
                <a:ext uri="{FF2B5EF4-FFF2-40B4-BE49-F238E27FC236}">
                  <a16:creationId xmlns:a16="http://schemas.microsoft.com/office/drawing/2014/main" id="{94FBC209-2626-43BA-823C-21128F9CAE99}"/>
                </a:ext>
              </a:extLst>
            </p:cNvPr>
            <p:cNvSpPr>
              <a:spLocks/>
            </p:cNvSpPr>
            <p:nvPr/>
          </p:nvSpPr>
          <p:spPr bwMode="auto">
            <a:xfrm>
              <a:off x="3651077" y="1278136"/>
              <a:ext cx="388938" cy="346075"/>
            </a:xfrm>
            <a:custGeom>
              <a:avLst/>
              <a:gdLst>
                <a:gd name="T0" fmla="*/ 1 w 80"/>
                <a:gd name="T1" fmla="*/ 42 h 71"/>
                <a:gd name="T2" fmla="*/ 41 w 80"/>
                <a:gd name="T3" fmla="*/ 2 h 71"/>
                <a:gd name="T4" fmla="*/ 80 w 80"/>
                <a:gd name="T5" fmla="*/ 41 h 71"/>
                <a:gd name="T6" fmla="*/ 80 w 80"/>
                <a:gd name="T7" fmla="*/ 40 h 71"/>
                <a:gd name="T8" fmla="*/ 40 w 80"/>
                <a:gd name="T9" fmla="*/ 0 h 71"/>
                <a:gd name="T10" fmla="*/ 0 w 80"/>
                <a:gd name="T11" fmla="*/ 40 h 71"/>
                <a:gd name="T12" fmla="*/ 15 w 80"/>
                <a:gd name="T13" fmla="*/ 71 h 71"/>
                <a:gd name="T14" fmla="*/ 1 w 80"/>
                <a:gd name="T15" fmla="*/ 42 h 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0" h="71">
                  <a:moveTo>
                    <a:pt x="1" y="42"/>
                  </a:moveTo>
                  <a:cubicBezTo>
                    <a:pt x="1" y="20"/>
                    <a:pt x="19" y="2"/>
                    <a:pt x="41" y="2"/>
                  </a:cubicBezTo>
                  <a:cubicBezTo>
                    <a:pt x="62" y="2"/>
                    <a:pt x="80" y="19"/>
                    <a:pt x="80" y="41"/>
                  </a:cubicBezTo>
                  <a:cubicBezTo>
                    <a:pt x="80" y="41"/>
                    <a:pt x="80" y="40"/>
                    <a:pt x="80" y="40"/>
                  </a:cubicBezTo>
                  <a:cubicBezTo>
                    <a:pt x="80" y="18"/>
                    <a:pt x="62" y="0"/>
                    <a:pt x="40" y="0"/>
                  </a:cubicBezTo>
                  <a:cubicBezTo>
                    <a:pt x="18" y="0"/>
                    <a:pt x="0" y="18"/>
                    <a:pt x="0" y="40"/>
                  </a:cubicBezTo>
                  <a:cubicBezTo>
                    <a:pt x="0" y="53"/>
                    <a:pt x="6" y="64"/>
                    <a:pt x="15" y="71"/>
                  </a:cubicBezTo>
                  <a:cubicBezTo>
                    <a:pt x="6" y="64"/>
                    <a:pt x="1" y="53"/>
                    <a:pt x="1" y="42"/>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5" name="Freeform 38">
              <a:extLst>
                <a:ext uri="{FF2B5EF4-FFF2-40B4-BE49-F238E27FC236}">
                  <a16:creationId xmlns:a16="http://schemas.microsoft.com/office/drawing/2014/main" id="{10CA9DCE-D6DE-496E-8773-F65E55608CCE}"/>
                </a:ext>
              </a:extLst>
            </p:cNvPr>
            <p:cNvSpPr>
              <a:spLocks/>
            </p:cNvSpPr>
            <p:nvPr/>
          </p:nvSpPr>
          <p:spPr bwMode="auto">
            <a:xfrm>
              <a:off x="3665365" y="1341636"/>
              <a:ext cx="369888" cy="330200"/>
            </a:xfrm>
            <a:custGeom>
              <a:avLst/>
              <a:gdLst>
                <a:gd name="T0" fmla="*/ 75 w 76"/>
                <a:gd name="T1" fmla="*/ 28 h 68"/>
                <a:gd name="T2" fmla="*/ 37 w 76"/>
                <a:gd name="T3" fmla="*/ 66 h 68"/>
                <a:gd name="T4" fmla="*/ 0 w 76"/>
                <a:gd name="T5" fmla="*/ 29 h 68"/>
                <a:gd name="T6" fmla="*/ 0 w 76"/>
                <a:gd name="T7" fmla="*/ 30 h 68"/>
                <a:gd name="T8" fmla="*/ 38 w 76"/>
                <a:gd name="T9" fmla="*/ 68 h 68"/>
                <a:gd name="T10" fmla="*/ 76 w 76"/>
                <a:gd name="T11" fmla="*/ 30 h 68"/>
                <a:gd name="T12" fmla="*/ 62 w 76"/>
                <a:gd name="T13" fmla="*/ 0 h 68"/>
                <a:gd name="T14" fmla="*/ 75 w 76"/>
                <a:gd name="T15" fmla="*/ 28 h 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68">
                  <a:moveTo>
                    <a:pt x="75" y="28"/>
                  </a:moveTo>
                  <a:cubicBezTo>
                    <a:pt x="75" y="49"/>
                    <a:pt x="58" y="66"/>
                    <a:pt x="37" y="66"/>
                  </a:cubicBezTo>
                  <a:cubicBezTo>
                    <a:pt x="17" y="66"/>
                    <a:pt x="0" y="50"/>
                    <a:pt x="0" y="29"/>
                  </a:cubicBezTo>
                  <a:cubicBezTo>
                    <a:pt x="0" y="30"/>
                    <a:pt x="0" y="30"/>
                    <a:pt x="0" y="30"/>
                  </a:cubicBezTo>
                  <a:cubicBezTo>
                    <a:pt x="0" y="51"/>
                    <a:pt x="17" y="68"/>
                    <a:pt x="38" y="68"/>
                  </a:cubicBezTo>
                  <a:cubicBezTo>
                    <a:pt x="59" y="68"/>
                    <a:pt x="76" y="51"/>
                    <a:pt x="76" y="30"/>
                  </a:cubicBezTo>
                  <a:cubicBezTo>
                    <a:pt x="76" y="18"/>
                    <a:pt x="71" y="7"/>
                    <a:pt x="62" y="0"/>
                  </a:cubicBezTo>
                  <a:cubicBezTo>
                    <a:pt x="70" y="7"/>
                    <a:pt x="75" y="17"/>
                    <a:pt x="75" y="28"/>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6" name="Oval 39">
              <a:extLst>
                <a:ext uri="{FF2B5EF4-FFF2-40B4-BE49-F238E27FC236}">
                  <a16:creationId xmlns:a16="http://schemas.microsoft.com/office/drawing/2014/main" id="{179D0CAA-0E31-441D-A99F-43D239106024}"/>
                </a:ext>
              </a:extLst>
            </p:cNvPr>
            <p:cNvSpPr>
              <a:spLocks noChangeArrowheads="1"/>
            </p:cNvSpPr>
            <p:nvPr/>
          </p:nvSpPr>
          <p:spPr bwMode="auto">
            <a:xfrm>
              <a:off x="3665365" y="1292424"/>
              <a:ext cx="369888" cy="365125"/>
            </a:xfrm>
            <a:prstGeom prst="ellipse">
              <a:avLst/>
            </a:prstGeom>
            <a:solidFill>
              <a:srgbClr val="F3F3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7" name="Oval 40">
              <a:extLst>
                <a:ext uri="{FF2B5EF4-FFF2-40B4-BE49-F238E27FC236}">
                  <a16:creationId xmlns:a16="http://schemas.microsoft.com/office/drawing/2014/main" id="{E5BAA248-1839-45B1-BCBE-6A43C98A66EB}"/>
                </a:ext>
              </a:extLst>
            </p:cNvPr>
            <p:cNvSpPr>
              <a:spLocks noChangeArrowheads="1"/>
            </p:cNvSpPr>
            <p:nvPr/>
          </p:nvSpPr>
          <p:spPr bwMode="auto">
            <a:xfrm>
              <a:off x="3786015" y="-6324401"/>
              <a:ext cx="117475" cy="112713"/>
            </a:xfrm>
            <a:prstGeom prst="ellipse">
              <a:avLst/>
            </a:prstGeom>
            <a:solidFill>
              <a:srgbClr val="D7D7D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8" name="Oval 41">
              <a:extLst>
                <a:ext uri="{FF2B5EF4-FFF2-40B4-BE49-F238E27FC236}">
                  <a16:creationId xmlns:a16="http://schemas.microsoft.com/office/drawing/2014/main" id="{537DD22D-C48E-4BB7-8179-FD6AEDCBE54C}"/>
                </a:ext>
              </a:extLst>
            </p:cNvPr>
            <p:cNvSpPr>
              <a:spLocks noChangeArrowheads="1"/>
            </p:cNvSpPr>
            <p:nvPr/>
          </p:nvSpPr>
          <p:spPr bwMode="auto">
            <a:xfrm>
              <a:off x="3811415" y="-6303764"/>
              <a:ext cx="68263" cy="73025"/>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9" name="Rectangle 42">
              <a:extLst>
                <a:ext uri="{FF2B5EF4-FFF2-40B4-BE49-F238E27FC236}">
                  <a16:creationId xmlns:a16="http://schemas.microsoft.com/office/drawing/2014/main" id="{4C71C59F-7A18-4856-8936-44ED00AA5D3E}"/>
                </a:ext>
              </a:extLst>
            </p:cNvPr>
            <p:cNvSpPr>
              <a:spLocks noChangeArrowheads="1"/>
            </p:cNvSpPr>
            <p:nvPr/>
          </p:nvSpPr>
          <p:spPr bwMode="auto">
            <a:xfrm>
              <a:off x="1203152" y="-5914826"/>
              <a:ext cx="5283200" cy="7067550"/>
            </a:xfrm>
            <a:prstGeom prst="rect">
              <a:avLst/>
            </a:prstGeom>
            <a:solidFill>
              <a:srgbClr val="619C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0" name="Freeform 43">
              <a:extLst>
                <a:ext uri="{FF2B5EF4-FFF2-40B4-BE49-F238E27FC236}">
                  <a16:creationId xmlns:a16="http://schemas.microsoft.com/office/drawing/2014/main" id="{BC831EBA-5DC6-46F7-ADC2-D9F581E4DFC9}"/>
                </a:ext>
              </a:extLst>
            </p:cNvPr>
            <p:cNvSpPr>
              <a:spLocks/>
            </p:cNvSpPr>
            <p:nvPr/>
          </p:nvSpPr>
          <p:spPr bwMode="auto">
            <a:xfrm>
              <a:off x="858665" y="-6595864"/>
              <a:ext cx="5972175" cy="3014663"/>
            </a:xfrm>
            <a:custGeom>
              <a:avLst/>
              <a:gdLst>
                <a:gd name="T0" fmla="*/ 1165 w 1228"/>
                <a:gd name="T1" fmla="*/ 0 h 620"/>
                <a:gd name="T2" fmla="*/ 63 w 1228"/>
                <a:gd name="T3" fmla="*/ 0 h 620"/>
                <a:gd name="T4" fmla="*/ 0 w 1228"/>
                <a:gd name="T5" fmla="*/ 63 h 620"/>
                <a:gd name="T6" fmla="*/ 0 w 1228"/>
                <a:gd name="T7" fmla="*/ 620 h 620"/>
                <a:gd name="T8" fmla="*/ 7 w 1228"/>
                <a:gd name="T9" fmla="*/ 63 h 620"/>
                <a:gd name="T10" fmla="*/ 63 w 1228"/>
                <a:gd name="T11" fmla="*/ 6 h 620"/>
                <a:gd name="T12" fmla="*/ 1165 w 1228"/>
                <a:gd name="T13" fmla="*/ 6 h 620"/>
                <a:gd name="T14" fmla="*/ 1221 w 1228"/>
                <a:gd name="T15" fmla="*/ 63 h 620"/>
                <a:gd name="T16" fmla="*/ 1228 w 1228"/>
                <a:gd name="T17" fmla="*/ 620 h 620"/>
                <a:gd name="T18" fmla="*/ 1228 w 1228"/>
                <a:gd name="T19" fmla="*/ 63 h 620"/>
                <a:gd name="T20" fmla="*/ 1165 w 1228"/>
                <a:gd name="T21" fmla="*/ 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8" h="620">
                  <a:moveTo>
                    <a:pt x="1165" y="0"/>
                  </a:moveTo>
                  <a:cubicBezTo>
                    <a:pt x="63" y="0"/>
                    <a:pt x="63" y="0"/>
                    <a:pt x="63" y="0"/>
                  </a:cubicBezTo>
                  <a:cubicBezTo>
                    <a:pt x="28" y="0"/>
                    <a:pt x="0" y="28"/>
                    <a:pt x="0" y="63"/>
                  </a:cubicBezTo>
                  <a:cubicBezTo>
                    <a:pt x="0" y="620"/>
                    <a:pt x="0" y="620"/>
                    <a:pt x="0" y="620"/>
                  </a:cubicBezTo>
                  <a:cubicBezTo>
                    <a:pt x="7" y="63"/>
                    <a:pt x="7" y="63"/>
                    <a:pt x="7" y="63"/>
                  </a:cubicBezTo>
                  <a:cubicBezTo>
                    <a:pt x="7" y="32"/>
                    <a:pt x="32" y="6"/>
                    <a:pt x="63" y="6"/>
                  </a:cubicBezTo>
                  <a:cubicBezTo>
                    <a:pt x="1165" y="6"/>
                    <a:pt x="1165" y="6"/>
                    <a:pt x="1165" y="6"/>
                  </a:cubicBezTo>
                  <a:cubicBezTo>
                    <a:pt x="1196" y="6"/>
                    <a:pt x="1221" y="32"/>
                    <a:pt x="1221" y="63"/>
                  </a:cubicBezTo>
                  <a:cubicBezTo>
                    <a:pt x="1228" y="620"/>
                    <a:pt x="1228" y="620"/>
                    <a:pt x="1228" y="620"/>
                  </a:cubicBezTo>
                  <a:cubicBezTo>
                    <a:pt x="1228" y="63"/>
                    <a:pt x="1228" y="63"/>
                    <a:pt x="1228" y="63"/>
                  </a:cubicBezTo>
                  <a:cubicBezTo>
                    <a:pt x="1228" y="28"/>
                    <a:pt x="1200" y="0"/>
                    <a:pt x="1165" y="0"/>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31" name="Freeform 44">
              <a:extLst>
                <a:ext uri="{FF2B5EF4-FFF2-40B4-BE49-F238E27FC236}">
                  <a16:creationId xmlns:a16="http://schemas.microsoft.com/office/drawing/2014/main" id="{8ED660A7-2F40-434B-AB9D-5C933FD87214}"/>
                </a:ext>
              </a:extLst>
            </p:cNvPr>
            <p:cNvSpPr>
              <a:spLocks/>
            </p:cNvSpPr>
            <p:nvPr/>
          </p:nvSpPr>
          <p:spPr bwMode="auto">
            <a:xfrm>
              <a:off x="858665" y="-1187251"/>
              <a:ext cx="5972175" cy="3014663"/>
            </a:xfrm>
            <a:custGeom>
              <a:avLst/>
              <a:gdLst>
                <a:gd name="T0" fmla="*/ 1221 w 1228"/>
                <a:gd name="T1" fmla="*/ 557 h 620"/>
                <a:gd name="T2" fmla="*/ 1165 w 1228"/>
                <a:gd name="T3" fmla="*/ 613 h 620"/>
                <a:gd name="T4" fmla="*/ 63 w 1228"/>
                <a:gd name="T5" fmla="*/ 613 h 620"/>
                <a:gd name="T6" fmla="*/ 7 w 1228"/>
                <a:gd name="T7" fmla="*/ 557 h 620"/>
                <a:gd name="T8" fmla="*/ 0 w 1228"/>
                <a:gd name="T9" fmla="*/ 0 h 620"/>
                <a:gd name="T10" fmla="*/ 0 w 1228"/>
                <a:gd name="T11" fmla="*/ 557 h 620"/>
                <a:gd name="T12" fmla="*/ 63 w 1228"/>
                <a:gd name="T13" fmla="*/ 620 h 620"/>
                <a:gd name="T14" fmla="*/ 1165 w 1228"/>
                <a:gd name="T15" fmla="*/ 620 h 620"/>
                <a:gd name="T16" fmla="*/ 1228 w 1228"/>
                <a:gd name="T17" fmla="*/ 557 h 620"/>
                <a:gd name="T18" fmla="*/ 1228 w 1228"/>
                <a:gd name="T19" fmla="*/ 0 h 620"/>
                <a:gd name="T20" fmla="*/ 1221 w 1228"/>
                <a:gd name="T21" fmla="*/ 557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28" h="620">
                  <a:moveTo>
                    <a:pt x="1221" y="557"/>
                  </a:moveTo>
                  <a:cubicBezTo>
                    <a:pt x="1221" y="588"/>
                    <a:pt x="1196" y="613"/>
                    <a:pt x="1165" y="613"/>
                  </a:cubicBezTo>
                  <a:cubicBezTo>
                    <a:pt x="63" y="613"/>
                    <a:pt x="63" y="613"/>
                    <a:pt x="63" y="613"/>
                  </a:cubicBezTo>
                  <a:cubicBezTo>
                    <a:pt x="32" y="613"/>
                    <a:pt x="7" y="588"/>
                    <a:pt x="7" y="557"/>
                  </a:cubicBezTo>
                  <a:cubicBezTo>
                    <a:pt x="0" y="0"/>
                    <a:pt x="0" y="0"/>
                    <a:pt x="0" y="0"/>
                  </a:cubicBezTo>
                  <a:cubicBezTo>
                    <a:pt x="0" y="557"/>
                    <a:pt x="0" y="557"/>
                    <a:pt x="0" y="557"/>
                  </a:cubicBezTo>
                  <a:cubicBezTo>
                    <a:pt x="0" y="591"/>
                    <a:pt x="28" y="620"/>
                    <a:pt x="63" y="620"/>
                  </a:cubicBezTo>
                  <a:cubicBezTo>
                    <a:pt x="1165" y="620"/>
                    <a:pt x="1165" y="620"/>
                    <a:pt x="1165" y="620"/>
                  </a:cubicBezTo>
                  <a:cubicBezTo>
                    <a:pt x="1200" y="620"/>
                    <a:pt x="1228" y="591"/>
                    <a:pt x="1228" y="557"/>
                  </a:cubicBezTo>
                  <a:cubicBezTo>
                    <a:pt x="1228" y="0"/>
                    <a:pt x="1228" y="0"/>
                    <a:pt x="1228" y="0"/>
                  </a:cubicBezTo>
                  <a:lnTo>
                    <a:pt x="1221" y="557"/>
                  </a:ln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32" name="Рисунок 21">
            <a:extLst>
              <a:ext uri="{FF2B5EF4-FFF2-40B4-BE49-F238E27FC236}">
                <a16:creationId xmlns:a16="http://schemas.microsoft.com/office/drawing/2014/main" id="{3042E93A-58FB-4B4E-86FE-DCE6D5EF8366}"/>
              </a:ext>
            </a:extLst>
          </p:cNvPr>
          <p:cNvSpPr>
            <a:spLocks noGrp="1"/>
          </p:cNvSpPr>
          <p:nvPr>
            <p:ph type="pic" sz="quarter" idx="28"/>
          </p:nvPr>
        </p:nvSpPr>
        <p:spPr>
          <a:xfrm>
            <a:off x="3896969" y="907569"/>
            <a:ext cx="2473151" cy="3311173"/>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endParaRPr lang="ru-RU" dirty="0"/>
          </a:p>
        </p:txBody>
      </p:sp>
    </p:spTree>
    <p:extLst>
      <p:ext uri="{BB962C8B-B14F-4D97-AF65-F5344CB8AC3E}">
        <p14:creationId xmlns:p14="http://schemas.microsoft.com/office/powerpoint/2010/main" val="252791247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8_Title with subtitle and content Layout">
    <p:spTree>
      <p:nvGrpSpPr>
        <p:cNvPr id="1" name=""/>
        <p:cNvGrpSpPr/>
        <p:nvPr/>
      </p:nvGrpSpPr>
      <p:grpSpPr>
        <a:xfrm>
          <a:off x="0" y="0"/>
          <a:ext cx="0" cy="0"/>
          <a:chOff x="0" y="0"/>
          <a:chExt cx="0" cy="0"/>
        </a:xfrm>
      </p:grpSpPr>
      <p:sp>
        <p:nvSpPr>
          <p:cNvPr id="8" name="Прямоугольник 21">
            <a:extLst>
              <a:ext uri="{FF2B5EF4-FFF2-40B4-BE49-F238E27FC236}">
                <a16:creationId xmlns:a16="http://schemas.microsoft.com/office/drawing/2014/main" id="{51AEE533-6464-457C-9044-32D56EA266E7}"/>
              </a:ext>
            </a:extLst>
          </p:cNvPr>
          <p:cNvSpPr/>
          <p:nvPr userDrawn="1"/>
        </p:nvSpPr>
        <p:spPr>
          <a:xfrm>
            <a:off x="0" y="1324565"/>
            <a:ext cx="9144000" cy="3370651"/>
          </a:xfrm>
          <a:prstGeom prst="rect">
            <a:avLst/>
          </a:prstGeom>
          <a:solidFill>
            <a:srgbClr val="F9F5F1"/>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9" y="383309"/>
            <a:ext cx="3625208" cy="360000"/>
          </a:xfrm>
        </p:spPr>
        <p:txBody>
          <a:body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535588"/>
            <a:ext cx="8353233" cy="3034154"/>
          </a:xfrm>
        </p:spPr>
        <p:txBody>
          <a:bodyPr/>
          <a:lstStyle>
            <a:lvl1pPr>
              <a:defRPr>
                <a:solidFill>
                  <a:schemeClr val="tx1"/>
                </a:solidFill>
              </a:defRPr>
            </a:lvl1pPr>
            <a:lvl2pPr>
              <a:defRPr>
                <a:solidFill>
                  <a:schemeClr val="tx1"/>
                </a:solidFill>
              </a:defRPr>
            </a:lvl2pPr>
            <a:lvl3pPr>
              <a:defRPr>
                <a:solidFill>
                  <a:schemeClr val="tx1"/>
                </a:solidFill>
              </a:defRPr>
            </a:lvl3pPr>
          </a:lstStyle>
          <a:p>
            <a:pPr lvl="0"/>
            <a:r>
              <a:rPr lang="en-US" dirty="0"/>
              <a:t>Edit Master text styles</a:t>
            </a:r>
          </a:p>
          <a:p>
            <a:pPr lvl="1"/>
            <a:r>
              <a:rPr lang="en-US" dirty="0"/>
              <a:t>Second level</a:t>
            </a:r>
          </a:p>
          <a:p>
            <a:pPr lvl="2"/>
            <a:r>
              <a:rPr lang="en-US" dirty="0"/>
              <a:t>Third level</a:t>
            </a:r>
          </a:p>
        </p:txBody>
      </p:sp>
      <p:sp>
        <p:nvSpPr>
          <p:cNvPr id="9" name="Рисунок 21">
            <a:extLst>
              <a:ext uri="{FF2B5EF4-FFF2-40B4-BE49-F238E27FC236}">
                <a16:creationId xmlns:a16="http://schemas.microsoft.com/office/drawing/2014/main" id="{8C1D2474-B9B4-40B0-8BE8-994BDBC05AD4}"/>
              </a:ext>
            </a:extLst>
          </p:cNvPr>
          <p:cNvSpPr>
            <a:spLocks noGrp="1"/>
          </p:cNvSpPr>
          <p:nvPr>
            <p:ph type="pic" sz="quarter" idx="28" hasCustomPrompt="1"/>
          </p:nvPr>
        </p:nvSpPr>
        <p:spPr>
          <a:xfrm>
            <a:off x="4834707" y="573759"/>
            <a:ext cx="3373968" cy="2154514"/>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r>
              <a:rPr lang="en-US" dirty="0"/>
              <a:t>/</a:t>
            </a:r>
            <a:endParaRPr lang="ru-RU" dirty="0"/>
          </a:p>
        </p:txBody>
      </p:sp>
    </p:spTree>
    <p:extLst>
      <p:ext uri="{BB962C8B-B14F-4D97-AF65-F5344CB8AC3E}">
        <p14:creationId xmlns:p14="http://schemas.microsoft.com/office/powerpoint/2010/main" val="254620979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6_Title with subtitle and content Layout">
    <p:spTree>
      <p:nvGrpSpPr>
        <p:cNvPr id="1" name=""/>
        <p:cNvGrpSpPr/>
        <p:nvPr/>
      </p:nvGrpSpPr>
      <p:grpSpPr>
        <a:xfrm>
          <a:off x="0" y="0"/>
          <a:ext cx="0" cy="0"/>
          <a:chOff x="0" y="0"/>
          <a:chExt cx="0" cy="0"/>
        </a:xfrm>
      </p:grpSpPr>
      <p:sp>
        <p:nvSpPr>
          <p:cNvPr id="8" name="Прямоугольник 21">
            <a:extLst>
              <a:ext uri="{FF2B5EF4-FFF2-40B4-BE49-F238E27FC236}">
                <a16:creationId xmlns:a16="http://schemas.microsoft.com/office/drawing/2014/main" id="{51AEE533-6464-457C-9044-32D56EA266E7}"/>
              </a:ext>
            </a:extLst>
          </p:cNvPr>
          <p:cNvSpPr/>
          <p:nvPr userDrawn="1"/>
        </p:nvSpPr>
        <p:spPr>
          <a:xfrm>
            <a:off x="0" y="1324565"/>
            <a:ext cx="9144000" cy="337065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34281" tIns="17140" rIns="34281" bIns="17140" rtlCol="0" anchor="ctr"/>
          <a:lstStyle/>
          <a:p>
            <a:pPr algn="ctr"/>
            <a:endParaRPr lang="ru-RU"/>
          </a:p>
        </p:txBody>
      </p:sp>
      <p:sp>
        <p:nvSpPr>
          <p:cNvPr id="2" name="Title 1"/>
          <p:cNvSpPr>
            <a:spLocks noGrp="1"/>
          </p:cNvSpPr>
          <p:nvPr>
            <p:ph type="title"/>
          </p:nvPr>
        </p:nvSpPr>
        <p:spPr>
          <a:xfrm>
            <a:off x="382589" y="383309"/>
            <a:ext cx="3625208" cy="360000"/>
          </a:xfrm>
        </p:spPr>
        <p:txBody>
          <a:bodyPr/>
          <a:lstStyle/>
          <a:p>
            <a:r>
              <a:rPr lang="en-US" dirty="0"/>
              <a:t>Click to edit Master title style</a:t>
            </a:r>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535588"/>
            <a:ext cx="8353233" cy="3034154"/>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
        <p:nvSpPr>
          <p:cNvPr id="9" name="Рисунок 21">
            <a:extLst>
              <a:ext uri="{FF2B5EF4-FFF2-40B4-BE49-F238E27FC236}">
                <a16:creationId xmlns:a16="http://schemas.microsoft.com/office/drawing/2014/main" id="{8C1D2474-B9B4-40B0-8BE8-994BDBC05AD4}"/>
              </a:ext>
            </a:extLst>
          </p:cNvPr>
          <p:cNvSpPr>
            <a:spLocks noGrp="1"/>
          </p:cNvSpPr>
          <p:nvPr>
            <p:ph type="pic" sz="quarter" idx="28" hasCustomPrompt="1"/>
          </p:nvPr>
        </p:nvSpPr>
        <p:spPr>
          <a:xfrm>
            <a:off x="4834707" y="573759"/>
            <a:ext cx="3373968" cy="2154514"/>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r>
              <a:rPr lang="en-US" dirty="0"/>
              <a:t>/</a:t>
            </a:r>
            <a:endParaRPr lang="ru-RU" dirty="0"/>
          </a:p>
        </p:txBody>
      </p:sp>
    </p:spTree>
    <p:extLst>
      <p:ext uri="{BB962C8B-B14F-4D97-AF65-F5344CB8AC3E}">
        <p14:creationId xmlns:p14="http://schemas.microsoft.com/office/powerpoint/2010/main" val="290940087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5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5685836"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5680439" cy="3250805"/>
          </a:xfrm>
        </p:spPr>
        <p:txBody>
          <a:bodyPr/>
          <a:lstStyle/>
          <a:p>
            <a:pPr lvl="0"/>
            <a:r>
              <a:rPr lang="en-US"/>
              <a:t>Edit Master text styles</a:t>
            </a:r>
          </a:p>
          <a:p>
            <a:pPr lvl="1"/>
            <a:r>
              <a:rPr lang="en-US"/>
              <a:t>Second level</a:t>
            </a:r>
          </a:p>
          <a:p>
            <a:pPr lvl="2"/>
            <a:r>
              <a:rPr lang="en-US"/>
              <a:t>Third level</a:t>
            </a:r>
          </a:p>
        </p:txBody>
      </p:sp>
      <p:grpSp>
        <p:nvGrpSpPr>
          <p:cNvPr id="8" name="Группа 17">
            <a:extLst>
              <a:ext uri="{FF2B5EF4-FFF2-40B4-BE49-F238E27FC236}">
                <a16:creationId xmlns:a16="http://schemas.microsoft.com/office/drawing/2014/main" id="{C4508ACA-3F91-4949-BEDA-30D792BD23F5}"/>
              </a:ext>
            </a:extLst>
          </p:cNvPr>
          <p:cNvGrpSpPr/>
          <p:nvPr userDrawn="1"/>
        </p:nvGrpSpPr>
        <p:grpSpPr>
          <a:xfrm>
            <a:off x="6254340" y="1062166"/>
            <a:ext cx="5764543" cy="3131985"/>
            <a:chOff x="7068965" y="3978474"/>
            <a:chExt cx="13623925" cy="7402512"/>
          </a:xfrm>
          <a:effectLst>
            <a:reflection blurRad="50800" stA="50000" endPos="17000" dir="5400000" sy="-100000" algn="bl" rotWithShape="0"/>
          </a:effectLst>
        </p:grpSpPr>
        <p:sp>
          <p:nvSpPr>
            <p:cNvPr id="9" name="Freeform 60">
              <a:extLst>
                <a:ext uri="{FF2B5EF4-FFF2-40B4-BE49-F238E27FC236}">
                  <a16:creationId xmlns:a16="http://schemas.microsoft.com/office/drawing/2014/main" id="{6B175909-2855-456C-9929-56890650BD98}"/>
                </a:ext>
              </a:extLst>
            </p:cNvPr>
            <p:cNvSpPr>
              <a:spLocks/>
            </p:cNvSpPr>
            <p:nvPr/>
          </p:nvSpPr>
          <p:spPr bwMode="auto">
            <a:xfrm>
              <a:off x="8664402" y="3978474"/>
              <a:ext cx="10433050" cy="7237413"/>
            </a:xfrm>
            <a:custGeom>
              <a:avLst/>
              <a:gdLst>
                <a:gd name="T0" fmla="*/ 2075 w 2145"/>
                <a:gd name="T1" fmla="*/ 1488 h 1488"/>
                <a:gd name="T2" fmla="*/ 70 w 2145"/>
                <a:gd name="T3" fmla="*/ 1488 h 1488"/>
                <a:gd name="T4" fmla="*/ 0 w 2145"/>
                <a:gd name="T5" fmla="*/ 1418 h 1488"/>
                <a:gd name="T6" fmla="*/ 0 w 2145"/>
                <a:gd name="T7" fmla="*/ 71 h 1488"/>
                <a:gd name="T8" fmla="*/ 70 w 2145"/>
                <a:gd name="T9" fmla="*/ 0 h 1488"/>
                <a:gd name="T10" fmla="*/ 2075 w 2145"/>
                <a:gd name="T11" fmla="*/ 0 h 1488"/>
                <a:gd name="T12" fmla="*/ 2145 w 2145"/>
                <a:gd name="T13" fmla="*/ 71 h 1488"/>
                <a:gd name="T14" fmla="*/ 2145 w 2145"/>
                <a:gd name="T15" fmla="*/ 1418 h 1488"/>
                <a:gd name="T16" fmla="*/ 2075 w 2145"/>
                <a:gd name="T17" fmla="*/ 1488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45" h="1488">
                  <a:moveTo>
                    <a:pt x="2075" y="1488"/>
                  </a:moveTo>
                  <a:cubicBezTo>
                    <a:pt x="70" y="1488"/>
                    <a:pt x="70" y="1488"/>
                    <a:pt x="70" y="1488"/>
                  </a:cubicBezTo>
                  <a:cubicBezTo>
                    <a:pt x="32" y="1488"/>
                    <a:pt x="0" y="1457"/>
                    <a:pt x="0" y="1418"/>
                  </a:cubicBezTo>
                  <a:cubicBezTo>
                    <a:pt x="0" y="71"/>
                    <a:pt x="0" y="71"/>
                    <a:pt x="0" y="71"/>
                  </a:cubicBezTo>
                  <a:cubicBezTo>
                    <a:pt x="0" y="32"/>
                    <a:pt x="32" y="0"/>
                    <a:pt x="70" y="0"/>
                  </a:cubicBezTo>
                  <a:cubicBezTo>
                    <a:pt x="2075" y="0"/>
                    <a:pt x="2075" y="0"/>
                    <a:pt x="2075" y="0"/>
                  </a:cubicBezTo>
                  <a:cubicBezTo>
                    <a:pt x="2113" y="0"/>
                    <a:pt x="2145" y="32"/>
                    <a:pt x="2145" y="71"/>
                  </a:cubicBezTo>
                  <a:cubicBezTo>
                    <a:pt x="2145" y="1418"/>
                    <a:pt x="2145" y="1418"/>
                    <a:pt x="2145" y="1418"/>
                  </a:cubicBezTo>
                  <a:cubicBezTo>
                    <a:pt x="2145" y="1457"/>
                    <a:pt x="2113" y="1488"/>
                    <a:pt x="2075" y="148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0" name="Freeform 61">
              <a:extLst>
                <a:ext uri="{FF2B5EF4-FFF2-40B4-BE49-F238E27FC236}">
                  <a16:creationId xmlns:a16="http://schemas.microsoft.com/office/drawing/2014/main" id="{2E0E091B-7AE1-423E-9C50-2A86F4D0CEC1}"/>
                </a:ext>
              </a:extLst>
            </p:cNvPr>
            <p:cNvSpPr>
              <a:spLocks noEditPoints="1"/>
            </p:cNvSpPr>
            <p:nvPr/>
          </p:nvSpPr>
          <p:spPr bwMode="auto">
            <a:xfrm>
              <a:off x="8699327" y="4011811"/>
              <a:ext cx="10364788" cy="7173913"/>
            </a:xfrm>
            <a:custGeom>
              <a:avLst/>
              <a:gdLst>
                <a:gd name="T0" fmla="*/ 2068 w 2131"/>
                <a:gd name="T1" fmla="*/ 1475 h 1475"/>
                <a:gd name="T2" fmla="*/ 63 w 2131"/>
                <a:gd name="T3" fmla="*/ 1475 h 1475"/>
                <a:gd name="T4" fmla="*/ 0 w 2131"/>
                <a:gd name="T5" fmla="*/ 1411 h 1475"/>
                <a:gd name="T6" fmla="*/ 0 w 2131"/>
                <a:gd name="T7" fmla="*/ 64 h 1475"/>
                <a:gd name="T8" fmla="*/ 63 w 2131"/>
                <a:gd name="T9" fmla="*/ 0 h 1475"/>
                <a:gd name="T10" fmla="*/ 2068 w 2131"/>
                <a:gd name="T11" fmla="*/ 0 h 1475"/>
                <a:gd name="T12" fmla="*/ 2131 w 2131"/>
                <a:gd name="T13" fmla="*/ 64 h 1475"/>
                <a:gd name="T14" fmla="*/ 2131 w 2131"/>
                <a:gd name="T15" fmla="*/ 1411 h 1475"/>
                <a:gd name="T16" fmla="*/ 2068 w 2131"/>
                <a:gd name="T17" fmla="*/ 1475 h 1475"/>
                <a:gd name="T18" fmla="*/ 63 w 2131"/>
                <a:gd name="T19" fmla="*/ 3 h 1475"/>
                <a:gd name="T20" fmla="*/ 3 w 2131"/>
                <a:gd name="T21" fmla="*/ 64 h 1475"/>
                <a:gd name="T22" fmla="*/ 3 w 2131"/>
                <a:gd name="T23" fmla="*/ 1411 h 1475"/>
                <a:gd name="T24" fmla="*/ 63 w 2131"/>
                <a:gd name="T25" fmla="*/ 1472 h 1475"/>
                <a:gd name="T26" fmla="*/ 2068 w 2131"/>
                <a:gd name="T27" fmla="*/ 1472 h 1475"/>
                <a:gd name="T28" fmla="*/ 2128 w 2131"/>
                <a:gd name="T29" fmla="*/ 1411 h 1475"/>
                <a:gd name="T30" fmla="*/ 2128 w 2131"/>
                <a:gd name="T31" fmla="*/ 64 h 1475"/>
                <a:gd name="T32" fmla="*/ 2068 w 2131"/>
                <a:gd name="T33" fmla="*/ 3 h 1475"/>
                <a:gd name="T34" fmla="*/ 63 w 2131"/>
                <a:gd name="T35" fmla="*/ 3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1" h="1475">
                  <a:moveTo>
                    <a:pt x="2068" y="1475"/>
                  </a:moveTo>
                  <a:cubicBezTo>
                    <a:pt x="63" y="1475"/>
                    <a:pt x="63" y="1475"/>
                    <a:pt x="63" y="1475"/>
                  </a:cubicBezTo>
                  <a:cubicBezTo>
                    <a:pt x="28" y="1475"/>
                    <a:pt x="0" y="1446"/>
                    <a:pt x="0" y="1411"/>
                  </a:cubicBezTo>
                  <a:cubicBezTo>
                    <a:pt x="0" y="64"/>
                    <a:pt x="0" y="64"/>
                    <a:pt x="0" y="64"/>
                  </a:cubicBezTo>
                  <a:cubicBezTo>
                    <a:pt x="0" y="29"/>
                    <a:pt x="28" y="0"/>
                    <a:pt x="63" y="0"/>
                  </a:cubicBezTo>
                  <a:cubicBezTo>
                    <a:pt x="2068" y="0"/>
                    <a:pt x="2068" y="0"/>
                    <a:pt x="2068" y="0"/>
                  </a:cubicBezTo>
                  <a:cubicBezTo>
                    <a:pt x="2103" y="0"/>
                    <a:pt x="2131" y="29"/>
                    <a:pt x="2131" y="64"/>
                  </a:cubicBezTo>
                  <a:cubicBezTo>
                    <a:pt x="2131" y="1411"/>
                    <a:pt x="2131" y="1411"/>
                    <a:pt x="2131" y="1411"/>
                  </a:cubicBezTo>
                  <a:cubicBezTo>
                    <a:pt x="2131" y="1446"/>
                    <a:pt x="2103" y="1475"/>
                    <a:pt x="2068" y="1475"/>
                  </a:cubicBezTo>
                  <a:close/>
                  <a:moveTo>
                    <a:pt x="63" y="3"/>
                  </a:moveTo>
                  <a:cubicBezTo>
                    <a:pt x="30" y="3"/>
                    <a:pt x="3" y="30"/>
                    <a:pt x="3" y="64"/>
                  </a:cubicBezTo>
                  <a:cubicBezTo>
                    <a:pt x="3" y="1411"/>
                    <a:pt x="3" y="1411"/>
                    <a:pt x="3" y="1411"/>
                  </a:cubicBezTo>
                  <a:cubicBezTo>
                    <a:pt x="3" y="1444"/>
                    <a:pt x="30" y="1472"/>
                    <a:pt x="63" y="1472"/>
                  </a:cubicBezTo>
                  <a:cubicBezTo>
                    <a:pt x="2068" y="1472"/>
                    <a:pt x="2068" y="1472"/>
                    <a:pt x="2068" y="1472"/>
                  </a:cubicBezTo>
                  <a:cubicBezTo>
                    <a:pt x="2101" y="1472"/>
                    <a:pt x="2128" y="1444"/>
                    <a:pt x="2128" y="1411"/>
                  </a:cubicBezTo>
                  <a:cubicBezTo>
                    <a:pt x="2128" y="64"/>
                    <a:pt x="2128" y="64"/>
                    <a:pt x="2128" y="64"/>
                  </a:cubicBezTo>
                  <a:cubicBezTo>
                    <a:pt x="2128" y="30"/>
                    <a:pt x="2101" y="3"/>
                    <a:pt x="2068" y="3"/>
                  </a:cubicBezTo>
                  <a:lnTo>
                    <a:pt x="63" y="3"/>
                  </a:lnTo>
                  <a:close/>
                </a:path>
              </a:pathLst>
            </a:custGeom>
            <a:solidFill>
              <a:srgbClr val="A8A8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Rectangle 62">
              <a:extLst>
                <a:ext uri="{FF2B5EF4-FFF2-40B4-BE49-F238E27FC236}">
                  <a16:creationId xmlns:a16="http://schemas.microsoft.com/office/drawing/2014/main" id="{E5F6F51B-3D00-4494-A504-8B8EF985BFA5}"/>
                </a:ext>
              </a:extLst>
            </p:cNvPr>
            <p:cNvSpPr>
              <a:spLocks noChangeArrowheads="1"/>
            </p:cNvSpPr>
            <p:nvPr/>
          </p:nvSpPr>
          <p:spPr bwMode="auto">
            <a:xfrm>
              <a:off x="9166052" y="4483299"/>
              <a:ext cx="9431338" cy="6002338"/>
            </a:xfrm>
            <a:prstGeom prst="rect">
              <a:avLst/>
            </a:prstGeom>
            <a:solidFill>
              <a:srgbClr val="619C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2" name="Freeform 63">
              <a:extLst>
                <a:ext uri="{FF2B5EF4-FFF2-40B4-BE49-F238E27FC236}">
                  <a16:creationId xmlns:a16="http://schemas.microsoft.com/office/drawing/2014/main" id="{8A602697-D215-4F1C-A242-55B6C54A0895}"/>
                </a:ext>
              </a:extLst>
            </p:cNvPr>
            <p:cNvSpPr>
              <a:spLocks/>
            </p:cNvSpPr>
            <p:nvPr/>
          </p:nvSpPr>
          <p:spPr bwMode="auto">
            <a:xfrm>
              <a:off x="7068965" y="11088886"/>
              <a:ext cx="13623925" cy="292100"/>
            </a:xfrm>
            <a:custGeom>
              <a:avLst/>
              <a:gdLst>
                <a:gd name="T0" fmla="*/ 2795 w 2801"/>
                <a:gd name="T1" fmla="*/ 0 h 60"/>
                <a:gd name="T2" fmla="*/ 2278 w 2801"/>
                <a:gd name="T3" fmla="*/ 0 h 60"/>
                <a:gd name="T4" fmla="*/ 1986 w 2801"/>
                <a:gd name="T5" fmla="*/ 0 h 60"/>
                <a:gd name="T6" fmla="*/ 815 w 2801"/>
                <a:gd name="T7" fmla="*/ 0 h 60"/>
                <a:gd name="T8" fmla="*/ 523 w 2801"/>
                <a:gd name="T9" fmla="*/ 0 h 60"/>
                <a:gd name="T10" fmla="*/ 6 w 2801"/>
                <a:gd name="T11" fmla="*/ 0 h 60"/>
                <a:gd name="T12" fmla="*/ 126 w 2801"/>
                <a:gd name="T13" fmla="*/ 38 h 60"/>
                <a:gd name="T14" fmla="*/ 484 w 2801"/>
                <a:gd name="T15" fmla="*/ 60 h 60"/>
                <a:gd name="T16" fmla="*/ 815 w 2801"/>
                <a:gd name="T17" fmla="*/ 60 h 60"/>
                <a:gd name="T18" fmla="*/ 1986 w 2801"/>
                <a:gd name="T19" fmla="*/ 60 h 60"/>
                <a:gd name="T20" fmla="*/ 2317 w 2801"/>
                <a:gd name="T21" fmla="*/ 60 h 60"/>
                <a:gd name="T22" fmla="*/ 2675 w 2801"/>
                <a:gd name="T23" fmla="*/ 38 h 60"/>
                <a:gd name="T24" fmla="*/ 2795 w 2801"/>
                <a:gd name="T25"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01" h="60">
                  <a:moveTo>
                    <a:pt x="2795" y="0"/>
                  </a:moveTo>
                  <a:cubicBezTo>
                    <a:pt x="2278" y="0"/>
                    <a:pt x="2278" y="0"/>
                    <a:pt x="2278" y="0"/>
                  </a:cubicBezTo>
                  <a:cubicBezTo>
                    <a:pt x="1986" y="0"/>
                    <a:pt x="1986" y="0"/>
                    <a:pt x="1986" y="0"/>
                  </a:cubicBezTo>
                  <a:cubicBezTo>
                    <a:pt x="815" y="0"/>
                    <a:pt x="815" y="0"/>
                    <a:pt x="815" y="0"/>
                  </a:cubicBezTo>
                  <a:cubicBezTo>
                    <a:pt x="523" y="0"/>
                    <a:pt x="523" y="0"/>
                    <a:pt x="523" y="0"/>
                  </a:cubicBezTo>
                  <a:cubicBezTo>
                    <a:pt x="6" y="0"/>
                    <a:pt x="6" y="0"/>
                    <a:pt x="6" y="0"/>
                  </a:cubicBezTo>
                  <a:cubicBezTo>
                    <a:pt x="6" y="0"/>
                    <a:pt x="0" y="21"/>
                    <a:pt x="126" y="38"/>
                  </a:cubicBezTo>
                  <a:cubicBezTo>
                    <a:pt x="252" y="55"/>
                    <a:pt x="393" y="60"/>
                    <a:pt x="484" y="60"/>
                  </a:cubicBezTo>
                  <a:cubicBezTo>
                    <a:pt x="544" y="60"/>
                    <a:pt x="708" y="60"/>
                    <a:pt x="815" y="60"/>
                  </a:cubicBezTo>
                  <a:cubicBezTo>
                    <a:pt x="872" y="60"/>
                    <a:pt x="1986" y="60"/>
                    <a:pt x="1986" y="60"/>
                  </a:cubicBezTo>
                  <a:cubicBezTo>
                    <a:pt x="2093" y="60"/>
                    <a:pt x="2257" y="60"/>
                    <a:pt x="2317" y="60"/>
                  </a:cubicBezTo>
                  <a:cubicBezTo>
                    <a:pt x="2408" y="60"/>
                    <a:pt x="2549" y="55"/>
                    <a:pt x="2675" y="38"/>
                  </a:cubicBezTo>
                  <a:cubicBezTo>
                    <a:pt x="2801" y="21"/>
                    <a:pt x="2795" y="0"/>
                    <a:pt x="2795" y="0"/>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3" name="Freeform 64">
              <a:extLst>
                <a:ext uri="{FF2B5EF4-FFF2-40B4-BE49-F238E27FC236}">
                  <a16:creationId xmlns:a16="http://schemas.microsoft.com/office/drawing/2014/main" id="{AA5CBFA1-92D8-4234-852A-6B63301A6EF1}"/>
                </a:ext>
              </a:extLst>
            </p:cNvPr>
            <p:cNvSpPr>
              <a:spLocks/>
            </p:cNvSpPr>
            <p:nvPr/>
          </p:nvSpPr>
          <p:spPr bwMode="auto">
            <a:xfrm>
              <a:off x="7780165" y="11288911"/>
              <a:ext cx="12203113" cy="92075"/>
            </a:xfrm>
            <a:custGeom>
              <a:avLst/>
              <a:gdLst>
                <a:gd name="T0" fmla="*/ 2198 w 2509"/>
                <a:gd name="T1" fmla="*/ 11 h 19"/>
                <a:gd name="T2" fmla="*/ 1857 w 2509"/>
                <a:gd name="T3" fmla="*/ 11 h 19"/>
                <a:gd name="T4" fmla="*/ 652 w 2509"/>
                <a:gd name="T5" fmla="*/ 11 h 19"/>
                <a:gd name="T6" fmla="*/ 311 w 2509"/>
                <a:gd name="T7" fmla="*/ 11 h 19"/>
                <a:gd name="T8" fmla="*/ 0 w 2509"/>
                <a:gd name="T9" fmla="*/ 0 h 19"/>
                <a:gd name="T10" fmla="*/ 338 w 2509"/>
                <a:gd name="T11" fmla="*/ 19 h 19"/>
                <a:gd name="T12" fmla="*/ 669 w 2509"/>
                <a:gd name="T13" fmla="*/ 19 h 19"/>
                <a:gd name="T14" fmla="*/ 1840 w 2509"/>
                <a:gd name="T15" fmla="*/ 19 h 19"/>
                <a:gd name="T16" fmla="*/ 2171 w 2509"/>
                <a:gd name="T17" fmla="*/ 19 h 19"/>
                <a:gd name="T18" fmla="*/ 2509 w 2509"/>
                <a:gd name="T19" fmla="*/ 0 h 19"/>
                <a:gd name="T20" fmla="*/ 2198 w 2509"/>
                <a:gd name="T21"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9" h="19">
                  <a:moveTo>
                    <a:pt x="2198" y="11"/>
                  </a:moveTo>
                  <a:cubicBezTo>
                    <a:pt x="2136" y="11"/>
                    <a:pt x="1967" y="11"/>
                    <a:pt x="1857" y="11"/>
                  </a:cubicBezTo>
                  <a:cubicBezTo>
                    <a:pt x="1857" y="11"/>
                    <a:pt x="710" y="11"/>
                    <a:pt x="652" y="11"/>
                  </a:cubicBezTo>
                  <a:cubicBezTo>
                    <a:pt x="542" y="11"/>
                    <a:pt x="373" y="11"/>
                    <a:pt x="311" y="11"/>
                  </a:cubicBezTo>
                  <a:cubicBezTo>
                    <a:pt x="230" y="11"/>
                    <a:pt x="113" y="8"/>
                    <a:pt x="0" y="0"/>
                  </a:cubicBezTo>
                  <a:cubicBezTo>
                    <a:pt x="120" y="14"/>
                    <a:pt x="251" y="19"/>
                    <a:pt x="338" y="19"/>
                  </a:cubicBezTo>
                  <a:cubicBezTo>
                    <a:pt x="398" y="19"/>
                    <a:pt x="562" y="19"/>
                    <a:pt x="669" y="19"/>
                  </a:cubicBezTo>
                  <a:cubicBezTo>
                    <a:pt x="726" y="19"/>
                    <a:pt x="1840" y="19"/>
                    <a:pt x="1840" y="19"/>
                  </a:cubicBezTo>
                  <a:cubicBezTo>
                    <a:pt x="1947" y="19"/>
                    <a:pt x="2111" y="19"/>
                    <a:pt x="2171" y="19"/>
                  </a:cubicBezTo>
                  <a:cubicBezTo>
                    <a:pt x="2258" y="19"/>
                    <a:pt x="2389" y="14"/>
                    <a:pt x="2509" y="0"/>
                  </a:cubicBezTo>
                  <a:cubicBezTo>
                    <a:pt x="2396" y="8"/>
                    <a:pt x="2279" y="11"/>
                    <a:pt x="2198" y="11"/>
                  </a:cubicBezTo>
                  <a:close/>
                </a:path>
              </a:pathLst>
            </a:cu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4" name="Freeform 65">
              <a:extLst>
                <a:ext uri="{FF2B5EF4-FFF2-40B4-BE49-F238E27FC236}">
                  <a16:creationId xmlns:a16="http://schemas.microsoft.com/office/drawing/2014/main" id="{02A2C68F-17AA-4AD5-9D16-200757BD5440}"/>
                </a:ext>
              </a:extLst>
            </p:cNvPr>
            <p:cNvSpPr>
              <a:spLocks/>
            </p:cNvSpPr>
            <p:nvPr/>
          </p:nvSpPr>
          <p:spPr bwMode="auto">
            <a:xfrm>
              <a:off x="7137227" y="11138099"/>
              <a:ext cx="13487400" cy="68263"/>
            </a:xfrm>
            <a:custGeom>
              <a:avLst/>
              <a:gdLst>
                <a:gd name="T0" fmla="*/ 2773 w 2773"/>
                <a:gd name="T1" fmla="*/ 0 h 14"/>
                <a:gd name="T2" fmla="*/ 1627 w 2773"/>
                <a:gd name="T3" fmla="*/ 0 h 14"/>
                <a:gd name="T4" fmla="*/ 1618 w 2773"/>
                <a:gd name="T5" fmla="*/ 3 h 14"/>
                <a:gd name="T6" fmla="*/ 1565 w 2773"/>
                <a:gd name="T7" fmla="*/ 13 h 14"/>
                <a:gd name="T8" fmla="*/ 1208 w 2773"/>
                <a:gd name="T9" fmla="*/ 13 h 14"/>
                <a:gd name="T10" fmla="*/ 1155 w 2773"/>
                <a:gd name="T11" fmla="*/ 3 h 14"/>
                <a:gd name="T12" fmla="*/ 1146 w 2773"/>
                <a:gd name="T13" fmla="*/ 0 h 14"/>
                <a:gd name="T14" fmla="*/ 0 w 2773"/>
                <a:gd name="T15" fmla="*/ 0 h 14"/>
                <a:gd name="T16" fmla="*/ 2 w 2773"/>
                <a:gd name="T17" fmla="*/ 1 h 14"/>
                <a:gd name="T18" fmla="*/ 1146 w 2773"/>
                <a:gd name="T19" fmla="*/ 1 h 14"/>
                <a:gd name="T20" fmla="*/ 1154 w 2773"/>
                <a:gd name="T21" fmla="*/ 4 h 14"/>
                <a:gd name="T22" fmla="*/ 1208 w 2773"/>
                <a:gd name="T23" fmla="*/ 14 h 14"/>
                <a:gd name="T24" fmla="*/ 1565 w 2773"/>
                <a:gd name="T25" fmla="*/ 14 h 14"/>
                <a:gd name="T26" fmla="*/ 1619 w 2773"/>
                <a:gd name="T27" fmla="*/ 4 h 14"/>
                <a:gd name="T28" fmla="*/ 1627 w 2773"/>
                <a:gd name="T29" fmla="*/ 1 h 14"/>
                <a:gd name="T30" fmla="*/ 2771 w 2773"/>
                <a:gd name="T31" fmla="*/ 1 h 14"/>
                <a:gd name="T32" fmla="*/ 2773 w 2773"/>
                <a:gd name="T3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3" h="14">
                  <a:moveTo>
                    <a:pt x="2773" y="0"/>
                  </a:moveTo>
                  <a:cubicBezTo>
                    <a:pt x="1627" y="0"/>
                    <a:pt x="1627" y="0"/>
                    <a:pt x="1627" y="0"/>
                  </a:cubicBezTo>
                  <a:cubicBezTo>
                    <a:pt x="1624" y="0"/>
                    <a:pt x="1621" y="1"/>
                    <a:pt x="1618" y="3"/>
                  </a:cubicBezTo>
                  <a:cubicBezTo>
                    <a:pt x="1613" y="7"/>
                    <a:pt x="1600" y="13"/>
                    <a:pt x="1565" y="13"/>
                  </a:cubicBezTo>
                  <a:cubicBezTo>
                    <a:pt x="1208" y="13"/>
                    <a:pt x="1208" y="13"/>
                    <a:pt x="1208" y="13"/>
                  </a:cubicBezTo>
                  <a:cubicBezTo>
                    <a:pt x="1173" y="13"/>
                    <a:pt x="1160" y="7"/>
                    <a:pt x="1155" y="3"/>
                  </a:cubicBezTo>
                  <a:cubicBezTo>
                    <a:pt x="1152" y="1"/>
                    <a:pt x="1149" y="0"/>
                    <a:pt x="1146" y="0"/>
                  </a:cubicBezTo>
                  <a:cubicBezTo>
                    <a:pt x="0" y="0"/>
                    <a:pt x="0" y="0"/>
                    <a:pt x="0" y="0"/>
                  </a:cubicBezTo>
                  <a:cubicBezTo>
                    <a:pt x="0" y="1"/>
                    <a:pt x="1" y="1"/>
                    <a:pt x="2" y="1"/>
                  </a:cubicBezTo>
                  <a:cubicBezTo>
                    <a:pt x="1146" y="1"/>
                    <a:pt x="1146" y="1"/>
                    <a:pt x="1146" y="1"/>
                  </a:cubicBezTo>
                  <a:cubicBezTo>
                    <a:pt x="1149" y="1"/>
                    <a:pt x="1152" y="2"/>
                    <a:pt x="1154" y="4"/>
                  </a:cubicBezTo>
                  <a:cubicBezTo>
                    <a:pt x="1159" y="8"/>
                    <a:pt x="1173" y="14"/>
                    <a:pt x="1208" y="14"/>
                  </a:cubicBezTo>
                  <a:cubicBezTo>
                    <a:pt x="1565" y="14"/>
                    <a:pt x="1565" y="14"/>
                    <a:pt x="1565" y="14"/>
                  </a:cubicBezTo>
                  <a:cubicBezTo>
                    <a:pt x="1600" y="14"/>
                    <a:pt x="1614" y="8"/>
                    <a:pt x="1619" y="4"/>
                  </a:cubicBezTo>
                  <a:cubicBezTo>
                    <a:pt x="1621" y="2"/>
                    <a:pt x="1624" y="1"/>
                    <a:pt x="1627" y="1"/>
                  </a:cubicBezTo>
                  <a:cubicBezTo>
                    <a:pt x="2771" y="1"/>
                    <a:pt x="2771" y="1"/>
                    <a:pt x="2771" y="1"/>
                  </a:cubicBezTo>
                  <a:cubicBezTo>
                    <a:pt x="2772" y="1"/>
                    <a:pt x="2773" y="1"/>
                    <a:pt x="2773" y="0"/>
                  </a:cubicBezTo>
                  <a:close/>
                </a:path>
              </a:pathLst>
            </a:custGeom>
            <a:solidFill>
              <a:srgbClr val="E4E4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5" name="Freeform 66">
              <a:extLst>
                <a:ext uri="{FF2B5EF4-FFF2-40B4-BE49-F238E27FC236}">
                  <a16:creationId xmlns:a16="http://schemas.microsoft.com/office/drawing/2014/main" id="{A9029FC5-55E7-4E48-B3E9-573895393DFF}"/>
                </a:ext>
              </a:extLst>
            </p:cNvPr>
            <p:cNvSpPr>
              <a:spLocks/>
            </p:cNvSpPr>
            <p:nvPr/>
          </p:nvSpPr>
          <p:spPr bwMode="auto">
            <a:xfrm>
              <a:off x="7094365" y="11088886"/>
              <a:ext cx="13574713" cy="19050"/>
            </a:xfrm>
            <a:custGeom>
              <a:avLst/>
              <a:gdLst>
                <a:gd name="T0" fmla="*/ 2273 w 2791"/>
                <a:gd name="T1" fmla="*/ 0 h 4"/>
                <a:gd name="T2" fmla="*/ 1981 w 2791"/>
                <a:gd name="T3" fmla="*/ 0 h 4"/>
                <a:gd name="T4" fmla="*/ 810 w 2791"/>
                <a:gd name="T5" fmla="*/ 0 h 4"/>
                <a:gd name="T6" fmla="*/ 518 w 2791"/>
                <a:gd name="T7" fmla="*/ 0 h 4"/>
                <a:gd name="T8" fmla="*/ 1 w 2791"/>
                <a:gd name="T9" fmla="*/ 0 h 4"/>
                <a:gd name="T10" fmla="*/ 2 w 2791"/>
                <a:gd name="T11" fmla="*/ 4 h 4"/>
                <a:gd name="T12" fmla="*/ 2789 w 2791"/>
                <a:gd name="T13" fmla="*/ 4 h 4"/>
                <a:gd name="T14" fmla="*/ 2790 w 2791"/>
                <a:gd name="T15" fmla="*/ 0 h 4"/>
                <a:gd name="T16" fmla="*/ 2273 w 2791"/>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1" h="4">
                  <a:moveTo>
                    <a:pt x="2273" y="0"/>
                  </a:moveTo>
                  <a:cubicBezTo>
                    <a:pt x="1981" y="0"/>
                    <a:pt x="1981" y="0"/>
                    <a:pt x="1981" y="0"/>
                  </a:cubicBezTo>
                  <a:cubicBezTo>
                    <a:pt x="810" y="0"/>
                    <a:pt x="810" y="0"/>
                    <a:pt x="810" y="0"/>
                  </a:cubicBezTo>
                  <a:cubicBezTo>
                    <a:pt x="518" y="0"/>
                    <a:pt x="518" y="0"/>
                    <a:pt x="518" y="0"/>
                  </a:cubicBezTo>
                  <a:cubicBezTo>
                    <a:pt x="1" y="0"/>
                    <a:pt x="1" y="0"/>
                    <a:pt x="1" y="0"/>
                  </a:cubicBezTo>
                  <a:cubicBezTo>
                    <a:pt x="1" y="0"/>
                    <a:pt x="0" y="2"/>
                    <a:pt x="2" y="4"/>
                  </a:cubicBezTo>
                  <a:cubicBezTo>
                    <a:pt x="2789" y="4"/>
                    <a:pt x="2789" y="4"/>
                    <a:pt x="2789" y="4"/>
                  </a:cubicBezTo>
                  <a:cubicBezTo>
                    <a:pt x="2791" y="2"/>
                    <a:pt x="2790" y="0"/>
                    <a:pt x="2790" y="0"/>
                  </a:cubicBezTo>
                  <a:lnTo>
                    <a:pt x="2273" y="0"/>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6" name="Freeform 67">
              <a:extLst>
                <a:ext uri="{FF2B5EF4-FFF2-40B4-BE49-F238E27FC236}">
                  <a16:creationId xmlns:a16="http://schemas.microsoft.com/office/drawing/2014/main" id="{7FCC7714-9F65-4D6C-B1F4-474795724765}"/>
                </a:ext>
              </a:extLst>
            </p:cNvPr>
            <p:cNvSpPr>
              <a:spLocks/>
            </p:cNvSpPr>
            <p:nvPr/>
          </p:nvSpPr>
          <p:spPr bwMode="auto">
            <a:xfrm>
              <a:off x="12750627" y="11088886"/>
              <a:ext cx="2262188" cy="82550"/>
            </a:xfrm>
            <a:custGeom>
              <a:avLst/>
              <a:gdLst>
                <a:gd name="T0" fmla="*/ 0 w 465"/>
                <a:gd name="T1" fmla="*/ 0 h 17"/>
                <a:gd name="T2" fmla="*/ 0 w 465"/>
                <a:gd name="T3" fmla="*/ 6 h 17"/>
                <a:gd name="T4" fmla="*/ 48 w 465"/>
                <a:gd name="T5" fmla="*/ 17 h 17"/>
                <a:gd name="T6" fmla="*/ 201 w 465"/>
                <a:gd name="T7" fmla="*/ 17 h 17"/>
                <a:gd name="T8" fmla="*/ 264 w 465"/>
                <a:gd name="T9" fmla="*/ 17 h 17"/>
                <a:gd name="T10" fmla="*/ 417 w 465"/>
                <a:gd name="T11" fmla="*/ 17 h 17"/>
                <a:gd name="T12" fmla="*/ 465 w 465"/>
                <a:gd name="T13" fmla="*/ 6 h 17"/>
                <a:gd name="T14" fmla="*/ 465 w 465"/>
                <a:gd name="T15" fmla="*/ 0 h 17"/>
                <a:gd name="T16" fmla="*/ 0 w 465"/>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5" h="17">
                  <a:moveTo>
                    <a:pt x="0" y="0"/>
                  </a:move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lnTo>
                    <a:pt x="0" y="0"/>
                  </a:lnTo>
                  <a:close/>
                </a:path>
              </a:pathLst>
            </a:custGeom>
            <a:solidFill>
              <a:srgbClr val="F2F3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7" name="Freeform 68">
              <a:extLst>
                <a:ext uri="{FF2B5EF4-FFF2-40B4-BE49-F238E27FC236}">
                  <a16:creationId xmlns:a16="http://schemas.microsoft.com/office/drawing/2014/main" id="{C427DA3E-A90D-4F99-B44B-CA66365BE1F6}"/>
                </a:ext>
              </a:extLst>
            </p:cNvPr>
            <p:cNvSpPr>
              <a:spLocks/>
            </p:cNvSpPr>
            <p:nvPr/>
          </p:nvSpPr>
          <p:spPr bwMode="auto">
            <a:xfrm>
              <a:off x="12750627" y="11088886"/>
              <a:ext cx="2262188" cy="82550"/>
            </a:xfrm>
            <a:custGeom>
              <a:avLst/>
              <a:gdLst>
                <a:gd name="T0" fmla="*/ 0 w 465"/>
                <a:gd name="T1" fmla="*/ 0 h 17"/>
                <a:gd name="T2" fmla="*/ 0 w 465"/>
                <a:gd name="T3" fmla="*/ 6 h 17"/>
                <a:gd name="T4" fmla="*/ 48 w 465"/>
                <a:gd name="T5" fmla="*/ 17 h 17"/>
                <a:gd name="T6" fmla="*/ 201 w 465"/>
                <a:gd name="T7" fmla="*/ 17 h 17"/>
                <a:gd name="T8" fmla="*/ 264 w 465"/>
                <a:gd name="T9" fmla="*/ 17 h 17"/>
                <a:gd name="T10" fmla="*/ 417 w 465"/>
                <a:gd name="T11" fmla="*/ 17 h 17"/>
                <a:gd name="T12" fmla="*/ 465 w 465"/>
                <a:gd name="T13" fmla="*/ 6 h 17"/>
                <a:gd name="T14" fmla="*/ 465 w 465"/>
                <a:gd name="T15" fmla="*/ 0 h 17"/>
                <a:gd name="T16" fmla="*/ 0 w 465"/>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5" h="17">
                  <a:moveTo>
                    <a:pt x="0" y="0"/>
                  </a:move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lnTo>
                    <a:pt x="0" y="0"/>
                  </a:lnTo>
                  <a:close/>
                </a:path>
              </a:pathLst>
            </a:custGeom>
            <a:solidFill>
              <a:srgbClr val="E8E8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8" name="Freeform 69">
              <a:extLst>
                <a:ext uri="{FF2B5EF4-FFF2-40B4-BE49-F238E27FC236}">
                  <a16:creationId xmlns:a16="http://schemas.microsoft.com/office/drawing/2014/main" id="{3835ABEB-1A92-423D-8AD5-F5C246D2378B}"/>
                </a:ext>
              </a:extLst>
            </p:cNvPr>
            <p:cNvSpPr>
              <a:spLocks/>
            </p:cNvSpPr>
            <p:nvPr/>
          </p:nvSpPr>
          <p:spPr bwMode="auto">
            <a:xfrm>
              <a:off x="12750627" y="11088886"/>
              <a:ext cx="2262188" cy="82550"/>
            </a:xfrm>
            <a:custGeom>
              <a:avLst/>
              <a:gdLst>
                <a:gd name="T0" fmla="*/ 417 w 465"/>
                <a:gd name="T1" fmla="*/ 14 h 17"/>
                <a:gd name="T2" fmla="*/ 264 w 465"/>
                <a:gd name="T3" fmla="*/ 14 h 17"/>
                <a:gd name="T4" fmla="*/ 201 w 465"/>
                <a:gd name="T5" fmla="*/ 14 h 17"/>
                <a:gd name="T6" fmla="*/ 48 w 465"/>
                <a:gd name="T7" fmla="*/ 14 h 17"/>
                <a:gd name="T8" fmla="*/ 0 w 465"/>
                <a:gd name="T9" fmla="*/ 0 h 17"/>
                <a:gd name="T10" fmla="*/ 0 w 465"/>
                <a:gd name="T11" fmla="*/ 0 h 17"/>
                <a:gd name="T12" fmla="*/ 0 w 465"/>
                <a:gd name="T13" fmla="*/ 6 h 17"/>
                <a:gd name="T14" fmla="*/ 48 w 465"/>
                <a:gd name="T15" fmla="*/ 17 h 17"/>
                <a:gd name="T16" fmla="*/ 201 w 465"/>
                <a:gd name="T17" fmla="*/ 17 h 17"/>
                <a:gd name="T18" fmla="*/ 264 w 465"/>
                <a:gd name="T19" fmla="*/ 17 h 17"/>
                <a:gd name="T20" fmla="*/ 417 w 465"/>
                <a:gd name="T21" fmla="*/ 17 h 17"/>
                <a:gd name="T22" fmla="*/ 465 w 465"/>
                <a:gd name="T23" fmla="*/ 6 h 17"/>
                <a:gd name="T24" fmla="*/ 465 w 465"/>
                <a:gd name="T25" fmla="*/ 0 h 17"/>
                <a:gd name="T26" fmla="*/ 465 w 465"/>
                <a:gd name="T27" fmla="*/ 0 h 17"/>
                <a:gd name="T28" fmla="*/ 417 w 465"/>
                <a:gd name="T29"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5" h="17">
                  <a:moveTo>
                    <a:pt x="417" y="14"/>
                  </a:moveTo>
                  <a:cubicBezTo>
                    <a:pt x="393" y="14"/>
                    <a:pt x="319" y="14"/>
                    <a:pt x="264" y="14"/>
                  </a:cubicBezTo>
                  <a:cubicBezTo>
                    <a:pt x="264" y="14"/>
                    <a:pt x="237" y="14"/>
                    <a:pt x="201" y="14"/>
                  </a:cubicBezTo>
                  <a:cubicBezTo>
                    <a:pt x="146" y="14"/>
                    <a:pt x="72" y="14"/>
                    <a:pt x="48" y="14"/>
                  </a:cubicBezTo>
                  <a:cubicBezTo>
                    <a:pt x="22" y="14"/>
                    <a:pt x="6" y="6"/>
                    <a:pt x="0" y="0"/>
                  </a:cubicBezTo>
                  <a:cubicBezTo>
                    <a:pt x="0" y="0"/>
                    <a:pt x="0" y="0"/>
                    <a:pt x="0" y="0"/>
                  </a:cubicBez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cubicBezTo>
                    <a:pt x="465" y="0"/>
                    <a:pt x="465" y="0"/>
                    <a:pt x="465" y="0"/>
                  </a:cubicBezTo>
                  <a:cubicBezTo>
                    <a:pt x="459" y="6"/>
                    <a:pt x="443" y="14"/>
                    <a:pt x="417" y="14"/>
                  </a:cubicBezTo>
                  <a:close/>
                </a:path>
              </a:pathLst>
            </a:custGeom>
            <a:solidFill>
              <a:srgbClr val="C1C1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9" name="Oval 70">
              <a:extLst>
                <a:ext uri="{FF2B5EF4-FFF2-40B4-BE49-F238E27FC236}">
                  <a16:creationId xmlns:a16="http://schemas.microsoft.com/office/drawing/2014/main" id="{68D9BAEC-BE7C-4FCE-9EFB-CF53E243F6F9}"/>
                </a:ext>
              </a:extLst>
            </p:cNvPr>
            <p:cNvSpPr>
              <a:spLocks noChangeArrowheads="1"/>
            </p:cNvSpPr>
            <p:nvPr/>
          </p:nvSpPr>
          <p:spPr bwMode="auto">
            <a:xfrm>
              <a:off x="11520315" y="11196836"/>
              <a:ext cx="150813" cy="38100"/>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0" name="Oval 71">
              <a:extLst>
                <a:ext uri="{FF2B5EF4-FFF2-40B4-BE49-F238E27FC236}">
                  <a16:creationId xmlns:a16="http://schemas.microsoft.com/office/drawing/2014/main" id="{45CC1B32-138F-4D16-9162-6362C86923CA}"/>
                </a:ext>
              </a:extLst>
            </p:cNvPr>
            <p:cNvSpPr>
              <a:spLocks noChangeArrowheads="1"/>
            </p:cNvSpPr>
            <p:nvPr/>
          </p:nvSpPr>
          <p:spPr bwMode="auto">
            <a:xfrm>
              <a:off x="16028815" y="11196836"/>
              <a:ext cx="150813" cy="38100"/>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21" name="Рисунок 21">
            <a:extLst>
              <a:ext uri="{FF2B5EF4-FFF2-40B4-BE49-F238E27FC236}">
                <a16:creationId xmlns:a16="http://schemas.microsoft.com/office/drawing/2014/main" id="{FABDB891-54AE-4F1A-A4F4-03820BAAFD4A}"/>
              </a:ext>
            </a:extLst>
          </p:cNvPr>
          <p:cNvSpPr>
            <a:spLocks noGrp="1"/>
          </p:cNvSpPr>
          <p:nvPr>
            <p:ph type="pic" sz="quarter" idx="28"/>
          </p:nvPr>
        </p:nvSpPr>
        <p:spPr>
          <a:xfrm>
            <a:off x="7141658" y="1275756"/>
            <a:ext cx="4004685" cy="2544277"/>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endParaRPr lang="ru-RU" dirty="0"/>
          </a:p>
        </p:txBody>
      </p:sp>
    </p:spTree>
    <p:extLst>
      <p:ext uri="{BB962C8B-B14F-4D97-AF65-F5344CB8AC3E}">
        <p14:creationId xmlns:p14="http://schemas.microsoft.com/office/powerpoint/2010/main" val="750362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4_Title slide green">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9" name="Title 10"/>
          <p:cNvSpPr>
            <a:spLocks noGrp="1"/>
          </p:cNvSpPr>
          <p:nvPr>
            <p:ph type="title" hasCustomPrompt="1"/>
          </p:nvPr>
        </p:nvSpPr>
        <p:spPr>
          <a:xfrm>
            <a:off x="382588" y="1002862"/>
            <a:ext cx="6012000" cy="2527205"/>
          </a:xfrm>
        </p:spPr>
        <p:txBody>
          <a:bodyPr anchor="b" anchorCtr="0">
            <a:noAutofit/>
          </a:bodyPr>
          <a:lstStyle>
            <a:lvl1pPr marL="0" algn="l" defTabSz="457200" rtl="0" eaLnBrk="1" latinLnBrk="0" hangingPunct="1">
              <a:lnSpc>
                <a:spcPct val="81000"/>
              </a:lnSpc>
              <a:spcBef>
                <a:spcPct val="0"/>
              </a:spcBef>
              <a:buNone/>
              <a:defRPr lang="en-US" sz="5500" b="1" i="0" kern="1200" cap="all" baseline="0" dirty="0">
                <a:solidFill>
                  <a:schemeClr val="bg1"/>
                </a:solidFill>
                <a:latin typeface="Arial Black" panose="020B0604020202020204" pitchFamily="34" charset="0"/>
                <a:ea typeface="+mj-ea"/>
                <a:cs typeface="Arial Black" panose="020B0604020202020204" pitchFamily="34" charset="0"/>
              </a:defRPr>
            </a:lvl1pPr>
          </a:lstStyle>
          <a:p>
            <a:r>
              <a:rPr lang="en-US" dirty="0"/>
              <a:t>Click to </a:t>
            </a:r>
            <a:br>
              <a:rPr lang="en-US" dirty="0"/>
            </a:br>
            <a:r>
              <a:rPr lang="en-US" dirty="0"/>
              <a:t>edit Master title style</a:t>
            </a:r>
          </a:p>
        </p:txBody>
      </p:sp>
      <p:sp>
        <p:nvSpPr>
          <p:cNvPr id="20" name="Text Placeholder 19"/>
          <p:cNvSpPr>
            <a:spLocks noGrp="1"/>
          </p:cNvSpPr>
          <p:nvPr>
            <p:ph type="body" sz="quarter" idx="13" hasCustomPrompt="1"/>
          </p:nvPr>
        </p:nvSpPr>
        <p:spPr>
          <a:xfrm>
            <a:off x="382588" y="3901558"/>
            <a:ext cx="6012000" cy="719858"/>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 typeface="Calibri" panose="020F0502020204030204" pitchFamily="34" charset="0"/>
              <a:buNone/>
              <a:tabLst/>
              <a:defRPr lang="fi-FI" sz="1600" b="0" kern="1200" dirty="0">
                <a:solidFill>
                  <a:schemeClr val="bg1"/>
                </a:solidFill>
                <a:latin typeface="+mn-lt"/>
                <a:ea typeface="+mn-ea"/>
                <a:cs typeface="+mn-cs"/>
              </a:defRPr>
            </a:lvl1pPr>
            <a:lvl2pPr>
              <a:defRPr>
                <a:solidFill>
                  <a:srgbClr val="004F71"/>
                </a:solidFill>
              </a:defRPr>
            </a:lvl2pPr>
            <a:lvl3pPr>
              <a:defRPr>
                <a:solidFill>
                  <a:srgbClr val="004F71"/>
                </a:solidFill>
              </a:defRPr>
            </a:lvl3pPr>
            <a:lvl4pPr>
              <a:defRPr>
                <a:solidFill>
                  <a:srgbClr val="004F71"/>
                </a:solidFill>
              </a:defRPr>
            </a:lvl4pPr>
            <a:lvl5pPr>
              <a:defRPr>
                <a:solidFill>
                  <a:srgbClr val="004F71"/>
                </a:solidFill>
              </a:defRPr>
            </a:lvl5pPr>
          </a:lstStyle>
          <a:p>
            <a:pPr lvl="0"/>
            <a:r>
              <a:rPr lang="en-US" dirty="0"/>
              <a:t>Click to add Date and Presenter</a:t>
            </a:r>
          </a:p>
        </p:txBody>
      </p:sp>
      <p:cxnSp>
        <p:nvCxnSpPr>
          <p:cNvPr id="9" name="Straight Connector 8">
            <a:extLst>
              <a:ext uri="{FF2B5EF4-FFF2-40B4-BE49-F238E27FC236}">
                <a16:creationId xmlns:a16="http://schemas.microsoft.com/office/drawing/2014/main" id="{64D25AB9-8020-4C3E-83A3-21C1C12A3332}"/>
              </a:ext>
            </a:extLst>
          </p:cNvPr>
          <p:cNvCxnSpPr>
            <a:cxnSpLocks/>
          </p:cNvCxnSpPr>
          <p:nvPr userDrawn="1"/>
        </p:nvCxnSpPr>
        <p:spPr>
          <a:xfrm>
            <a:off x="382588" y="3704500"/>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D15EA37A-A1F0-409C-B851-F3DCE2A6099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4308" y="291516"/>
            <a:ext cx="1037554" cy="461135"/>
          </a:xfrm>
          <a:prstGeom prst="rect">
            <a:avLst/>
          </a:prstGeom>
        </p:spPr>
      </p:pic>
    </p:spTree>
    <p:extLst>
      <p:ext uri="{BB962C8B-B14F-4D97-AF65-F5344CB8AC3E}">
        <p14:creationId xmlns:p14="http://schemas.microsoft.com/office/powerpoint/2010/main" val="223827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4_Title with subtitle and content Layout">
    <p:bg>
      <p:bgPr>
        <a:solidFill>
          <a:srgbClr val="F9F5F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grpSp>
        <p:nvGrpSpPr>
          <p:cNvPr id="9" name="Группа 17">
            <a:extLst>
              <a:ext uri="{FF2B5EF4-FFF2-40B4-BE49-F238E27FC236}">
                <a16:creationId xmlns:a16="http://schemas.microsoft.com/office/drawing/2014/main" id="{65E9E904-5065-47EE-88A6-251FF2AE0E55}"/>
              </a:ext>
            </a:extLst>
          </p:cNvPr>
          <p:cNvGrpSpPr/>
          <p:nvPr userDrawn="1"/>
        </p:nvGrpSpPr>
        <p:grpSpPr>
          <a:xfrm>
            <a:off x="-2872369" y="1062166"/>
            <a:ext cx="5764543" cy="3131985"/>
            <a:chOff x="7068965" y="3978474"/>
            <a:chExt cx="13623925" cy="7402512"/>
          </a:xfrm>
          <a:effectLst>
            <a:reflection blurRad="50800" stA="36000" endPos="15000" dir="5400000" sy="-100000" algn="bl" rotWithShape="0"/>
          </a:effectLst>
        </p:grpSpPr>
        <p:sp>
          <p:nvSpPr>
            <p:cNvPr id="10" name="Freeform 60">
              <a:extLst>
                <a:ext uri="{FF2B5EF4-FFF2-40B4-BE49-F238E27FC236}">
                  <a16:creationId xmlns:a16="http://schemas.microsoft.com/office/drawing/2014/main" id="{896DFEFE-6741-42DC-94E2-521D328EAC69}"/>
                </a:ext>
              </a:extLst>
            </p:cNvPr>
            <p:cNvSpPr>
              <a:spLocks/>
            </p:cNvSpPr>
            <p:nvPr/>
          </p:nvSpPr>
          <p:spPr bwMode="auto">
            <a:xfrm>
              <a:off x="8664402" y="3978474"/>
              <a:ext cx="10433050" cy="7237413"/>
            </a:xfrm>
            <a:custGeom>
              <a:avLst/>
              <a:gdLst>
                <a:gd name="T0" fmla="*/ 2075 w 2145"/>
                <a:gd name="T1" fmla="*/ 1488 h 1488"/>
                <a:gd name="T2" fmla="*/ 70 w 2145"/>
                <a:gd name="T3" fmla="*/ 1488 h 1488"/>
                <a:gd name="T4" fmla="*/ 0 w 2145"/>
                <a:gd name="T5" fmla="*/ 1418 h 1488"/>
                <a:gd name="T6" fmla="*/ 0 w 2145"/>
                <a:gd name="T7" fmla="*/ 71 h 1488"/>
                <a:gd name="T8" fmla="*/ 70 w 2145"/>
                <a:gd name="T9" fmla="*/ 0 h 1488"/>
                <a:gd name="T10" fmla="*/ 2075 w 2145"/>
                <a:gd name="T11" fmla="*/ 0 h 1488"/>
                <a:gd name="T12" fmla="*/ 2145 w 2145"/>
                <a:gd name="T13" fmla="*/ 71 h 1488"/>
                <a:gd name="T14" fmla="*/ 2145 w 2145"/>
                <a:gd name="T15" fmla="*/ 1418 h 1488"/>
                <a:gd name="T16" fmla="*/ 2075 w 2145"/>
                <a:gd name="T17" fmla="*/ 1488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45" h="1488">
                  <a:moveTo>
                    <a:pt x="2075" y="1488"/>
                  </a:moveTo>
                  <a:cubicBezTo>
                    <a:pt x="70" y="1488"/>
                    <a:pt x="70" y="1488"/>
                    <a:pt x="70" y="1488"/>
                  </a:cubicBezTo>
                  <a:cubicBezTo>
                    <a:pt x="32" y="1488"/>
                    <a:pt x="0" y="1457"/>
                    <a:pt x="0" y="1418"/>
                  </a:cubicBezTo>
                  <a:cubicBezTo>
                    <a:pt x="0" y="71"/>
                    <a:pt x="0" y="71"/>
                    <a:pt x="0" y="71"/>
                  </a:cubicBezTo>
                  <a:cubicBezTo>
                    <a:pt x="0" y="32"/>
                    <a:pt x="32" y="0"/>
                    <a:pt x="70" y="0"/>
                  </a:cubicBezTo>
                  <a:cubicBezTo>
                    <a:pt x="2075" y="0"/>
                    <a:pt x="2075" y="0"/>
                    <a:pt x="2075" y="0"/>
                  </a:cubicBezTo>
                  <a:cubicBezTo>
                    <a:pt x="2113" y="0"/>
                    <a:pt x="2145" y="32"/>
                    <a:pt x="2145" y="71"/>
                  </a:cubicBezTo>
                  <a:cubicBezTo>
                    <a:pt x="2145" y="1418"/>
                    <a:pt x="2145" y="1418"/>
                    <a:pt x="2145" y="1418"/>
                  </a:cubicBezTo>
                  <a:cubicBezTo>
                    <a:pt x="2145" y="1457"/>
                    <a:pt x="2113" y="1488"/>
                    <a:pt x="2075" y="1488"/>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Freeform 61">
              <a:extLst>
                <a:ext uri="{FF2B5EF4-FFF2-40B4-BE49-F238E27FC236}">
                  <a16:creationId xmlns:a16="http://schemas.microsoft.com/office/drawing/2014/main" id="{66DDB4CF-0AB5-4D14-83ED-F509DE1C3D75}"/>
                </a:ext>
              </a:extLst>
            </p:cNvPr>
            <p:cNvSpPr>
              <a:spLocks noEditPoints="1"/>
            </p:cNvSpPr>
            <p:nvPr/>
          </p:nvSpPr>
          <p:spPr bwMode="auto">
            <a:xfrm>
              <a:off x="8699327" y="4011811"/>
              <a:ext cx="10364788" cy="7173913"/>
            </a:xfrm>
            <a:custGeom>
              <a:avLst/>
              <a:gdLst>
                <a:gd name="T0" fmla="*/ 2068 w 2131"/>
                <a:gd name="T1" fmla="*/ 1475 h 1475"/>
                <a:gd name="T2" fmla="*/ 63 w 2131"/>
                <a:gd name="T3" fmla="*/ 1475 h 1475"/>
                <a:gd name="T4" fmla="*/ 0 w 2131"/>
                <a:gd name="T5" fmla="*/ 1411 h 1475"/>
                <a:gd name="T6" fmla="*/ 0 w 2131"/>
                <a:gd name="T7" fmla="*/ 64 h 1475"/>
                <a:gd name="T8" fmla="*/ 63 w 2131"/>
                <a:gd name="T9" fmla="*/ 0 h 1475"/>
                <a:gd name="T10" fmla="*/ 2068 w 2131"/>
                <a:gd name="T11" fmla="*/ 0 h 1475"/>
                <a:gd name="T12" fmla="*/ 2131 w 2131"/>
                <a:gd name="T13" fmla="*/ 64 h 1475"/>
                <a:gd name="T14" fmla="*/ 2131 w 2131"/>
                <a:gd name="T15" fmla="*/ 1411 h 1475"/>
                <a:gd name="T16" fmla="*/ 2068 w 2131"/>
                <a:gd name="T17" fmla="*/ 1475 h 1475"/>
                <a:gd name="T18" fmla="*/ 63 w 2131"/>
                <a:gd name="T19" fmla="*/ 3 h 1475"/>
                <a:gd name="T20" fmla="*/ 3 w 2131"/>
                <a:gd name="T21" fmla="*/ 64 h 1475"/>
                <a:gd name="T22" fmla="*/ 3 w 2131"/>
                <a:gd name="T23" fmla="*/ 1411 h 1475"/>
                <a:gd name="T24" fmla="*/ 63 w 2131"/>
                <a:gd name="T25" fmla="*/ 1472 h 1475"/>
                <a:gd name="T26" fmla="*/ 2068 w 2131"/>
                <a:gd name="T27" fmla="*/ 1472 h 1475"/>
                <a:gd name="T28" fmla="*/ 2128 w 2131"/>
                <a:gd name="T29" fmla="*/ 1411 h 1475"/>
                <a:gd name="T30" fmla="*/ 2128 w 2131"/>
                <a:gd name="T31" fmla="*/ 64 h 1475"/>
                <a:gd name="T32" fmla="*/ 2068 w 2131"/>
                <a:gd name="T33" fmla="*/ 3 h 1475"/>
                <a:gd name="T34" fmla="*/ 63 w 2131"/>
                <a:gd name="T35" fmla="*/ 3 h 1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131" h="1475">
                  <a:moveTo>
                    <a:pt x="2068" y="1475"/>
                  </a:moveTo>
                  <a:cubicBezTo>
                    <a:pt x="63" y="1475"/>
                    <a:pt x="63" y="1475"/>
                    <a:pt x="63" y="1475"/>
                  </a:cubicBezTo>
                  <a:cubicBezTo>
                    <a:pt x="28" y="1475"/>
                    <a:pt x="0" y="1446"/>
                    <a:pt x="0" y="1411"/>
                  </a:cubicBezTo>
                  <a:cubicBezTo>
                    <a:pt x="0" y="64"/>
                    <a:pt x="0" y="64"/>
                    <a:pt x="0" y="64"/>
                  </a:cubicBezTo>
                  <a:cubicBezTo>
                    <a:pt x="0" y="29"/>
                    <a:pt x="28" y="0"/>
                    <a:pt x="63" y="0"/>
                  </a:cubicBezTo>
                  <a:cubicBezTo>
                    <a:pt x="2068" y="0"/>
                    <a:pt x="2068" y="0"/>
                    <a:pt x="2068" y="0"/>
                  </a:cubicBezTo>
                  <a:cubicBezTo>
                    <a:pt x="2103" y="0"/>
                    <a:pt x="2131" y="29"/>
                    <a:pt x="2131" y="64"/>
                  </a:cubicBezTo>
                  <a:cubicBezTo>
                    <a:pt x="2131" y="1411"/>
                    <a:pt x="2131" y="1411"/>
                    <a:pt x="2131" y="1411"/>
                  </a:cubicBezTo>
                  <a:cubicBezTo>
                    <a:pt x="2131" y="1446"/>
                    <a:pt x="2103" y="1475"/>
                    <a:pt x="2068" y="1475"/>
                  </a:cubicBezTo>
                  <a:close/>
                  <a:moveTo>
                    <a:pt x="63" y="3"/>
                  </a:moveTo>
                  <a:cubicBezTo>
                    <a:pt x="30" y="3"/>
                    <a:pt x="3" y="30"/>
                    <a:pt x="3" y="64"/>
                  </a:cubicBezTo>
                  <a:cubicBezTo>
                    <a:pt x="3" y="1411"/>
                    <a:pt x="3" y="1411"/>
                    <a:pt x="3" y="1411"/>
                  </a:cubicBezTo>
                  <a:cubicBezTo>
                    <a:pt x="3" y="1444"/>
                    <a:pt x="30" y="1472"/>
                    <a:pt x="63" y="1472"/>
                  </a:cubicBezTo>
                  <a:cubicBezTo>
                    <a:pt x="2068" y="1472"/>
                    <a:pt x="2068" y="1472"/>
                    <a:pt x="2068" y="1472"/>
                  </a:cubicBezTo>
                  <a:cubicBezTo>
                    <a:pt x="2101" y="1472"/>
                    <a:pt x="2128" y="1444"/>
                    <a:pt x="2128" y="1411"/>
                  </a:cubicBezTo>
                  <a:cubicBezTo>
                    <a:pt x="2128" y="64"/>
                    <a:pt x="2128" y="64"/>
                    <a:pt x="2128" y="64"/>
                  </a:cubicBezTo>
                  <a:cubicBezTo>
                    <a:pt x="2128" y="30"/>
                    <a:pt x="2101" y="3"/>
                    <a:pt x="2068" y="3"/>
                  </a:cubicBezTo>
                  <a:lnTo>
                    <a:pt x="63" y="3"/>
                  </a:lnTo>
                  <a:close/>
                </a:path>
              </a:pathLst>
            </a:custGeom>
            <a:solidFill>
              <a:srgbClr val="A8A8B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2" name="Rectangle 62">
              <a:extLst>
                <a:ext uri="{FF2B5EF4-FFF2-40B4-BE49-F238E27FC236}">
                  <a16:creationId xmlns:a16="http://schemas.microsoft.com/office/drawing/2014/main" id="{96EFBBCE-35F4-46B1-823E-1E5E83608856}"/>
                </a:ext>
              </a:extLst>
            </p:cNvPr>
            <p:cNvSpPr>
              <a:spLocks noChangeArrowheads="1"/>
            </p:cNvSpPr>
            <p:nvPr/>
          </p:nvSpPr>
          <p:spPr bwMode="auto">
            <a:xfrm>
              <a:off x="9166052" y="4483299"/>
              <a:ext cx="9431338" cy="6002338"/>
            </a:xfrm>
            <a:prstGeom prst="rect">
              <a:avLst/>
            </a:prstGeom>
            <a:solidFill>
              <a:srgbClr val="619C96"/>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3" name="Freeform 63">
              <a:extLst>
                <a:ext uri="{FF2B5EF4-FFF2-40B4-BE49-F238E27FC236}">
                  <a16:creationId xmlns:a16="http://schemas.microsoft.com/office/drawing/2014/main" id="{557D1A31-7AF4-43B1-A447-1DA8491DAFBD}"/>
                </a:ext>
              </a:extLst>
            </p:cNvPr>
            <p:cNvSpPr>
              <a:spLocks/>
            </p:cNvSpPr>
            <p:nvPr/>
          </p:nvSpPr>
          <p:spPr bwMode="auto">
            <a:xfrm>
              <a:off x="7068965" y="11088886"/>
              <a:ext cx="13623925" cy="292100"/>
            </a:xfrm>
            <a:custGeom>
              <a:avLst/>
              <a:gdLst>
                <a:gd name="T0" fmla="*/ 2795 w 2801"/>
                <a:gd name="T1" fmla="*/ 0 h 60"/>
                <a:gd name="T2" fmla="*/ 2278 w 2801"/>
                <a:gd name="T3" fmla="*/ 0 h 60"/>
                <a:gd name="T4" fmla="*/ 1986 w 2801"/>
                <a:gd name="T5" fmla="*/ 0 h 60"/>
                <a:gd name="T6" fmla="*/ 815 w 2801"/>
                <a:gd name="T7" fmla="*/ 0 h 60"/>
                <a:gd name="T8" fmla="*/ 523 w 2801"/>
                <a:gd name="T9" fmla="*/ 0 h 60"/>
                <a:gd name="T10" fmla="*/ 6 w 2801"/>
                <a:gd name="T11" fmla="*/ 0 h 60"/>
                <a:gd name="T12" fmla="*/ 126 w 2801"/>
                <a:gd name="T13" fmla="*/ 38 h 60"/>
                <a:gd name="T14" fmla="*/ 484 w 2801"/>
                <a:gd name="T15" fmla="*/ 60 h 60"/>
                <a:gd name="T16" fmla="*/ 815 w 2801"/>
                <a:gd name="T17" fmla="*/ 60 h 60"/>
                <a:gd name="T18" fmla="*/ 1986 w 2801"/>
                <a:gd name="T19" fmla="*/ 60 h 60"/>
                <a:gd name="T20" fmla="*/ 2317 w 2801"/>
                <a:gd name="T21" fmla="*/ 60 h 60"/>
                <a:gd name="T22" fmla="*/ 2675 w 2801"/>
                <a:gd name="T23" fmla="*/ 38 h 60"/>
                <a:gd name="T24" fmla="*/ 2795 w 2801"/>
                <a:gd name="T25"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01" h="60">
                  <a:moveTo>
                    <a:pt x="2795" y="0"/>
                  </a:moveTo>
                  <a:cubicBezTo>
                    <a:pt x="2278" y="0"/>
                    <a:pt x="2278" y="0"/>
                    <a:pt x="2278" y="0"/>
                  </a:cubicBezTo>
                  <a:cubicBezTo>
                    <a:pt x="1986" y="0"/>
                    <a:pt x="1986" y="0"/>
                    <a:pt x="1986" y="0"/>
                  </a:cubicBezTo>
                  <a:cubicBezTo>
                    <a:pt x="815" y="0"/>
                    <a:pt x="815" y="0"/>
                    <a:pt x="815" y="0"/>
                  </a:cubicBezTo>
                  <a:cubicBezTo>
                    <a:pt x="523" y="0"/>
                    <a:pt x="523" y="0"/>
                    <a:pt x="523" y="0"/>
                  </a:cubicBezTo>
                  <a:cubicBezTo>
                    <a:pt x="6" y="0"/>
                    <a:pt x="6" y="0"/>
                    <a:pt x="6" y="0"/>
                  </a:cubicBezTo>
                  <a:cubicBezTo>
                    <a:pt x="6" y="0"/>
                    <a:pt x="0" y="21"/>
                    <a:pt x="126" y="38"/>
                  </a:cubicBezTo>
                  <a:cubicBezTo>
                    <a:pt x="252" y="55"/>
                    <a:pt x="393" y="60"/>
                    <a:pt x="484" y="60"/>
                  </a:cubicBezTo>
                  <a:cubicBezTo>
                    <a:pt x="544" y="60"/>
                    <a:pt x="708" y="60"/>
                    <a:pt x="815" y="60"/>
                  </a:cubicBezTo>
                  <a:cubicBezTo>
                    <a:pt x="872" y="60"/>
                    <a:pt x="1986" y="60"/>
                    <a:pt x="1986" y="60"/>
                  </a:cubicBezTo>
                  <a:cubicBezTo>
                    <a:pt x="2093" y="60"/>
                    <a:pt x="2257" y="60"/>
                    <a:pt x="2317" y="60"/>
                  </a:cubicBezTo>
                  <a:cubicBezTo>
                    <a:pt x="2408" y="60"/>
                    <a:pt x="2549" y="55"/>
                    <a:pt x="2675" y="38"/>
                  </a:cubicBezTo>
                  <a:cubicBezTo>
                    <a:pt x="2801" y="21"/>
                    <a:pt x="2795" y="0"/>
                    <a:pt x="2795" y="0"/>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4" name="Freeform 64">
              <a:extLst>
                <a:ext uri="{FF2B5EF4-FFF2-40B4-BE49-F238E27FC236}">
                  <a16:creationId xmlns:a16="http://schemas.microsoft.com/office/drawing/2014/main" id="{C5142F47-2E3F-4A2B-A885-CAF7ACBF5A96}"/>
                </a:ext>
              </a:extLst>
            </p:cNvPr>
            <p:cNvSpPr>
              <a:spLocks/>
            </p:cNvSpPr>
            <p:nvPr/>
          </p:nvSpPr>
          <p:spPr bwMode="auto">
            <a:xfrm>
              <a:off x="7780165" y="11288911"/>
              <a:ext cx="12203113" cy="92075"/>
            </a:xfrm>
            <a:custGeom>
              <a:avLst/>
              <a:gdLst>
                <a:gd name="T0" fmla="*/ 2198 w 2509"/>
                <a:gd name="T1" fmla="*/ 11 h 19"/>
                <a:gd name="T2" fmla="*/ 1857 w 2509"/>
                <a:gd name="T3" fmla="*/ 11 h 19"/>
                <a:gd name="T4" fmla="*/ 652 w 2509"/>
                <a:gd name="T5" fmla="*/ 11 h 19"/>
                <a:gd name="T6" fmla="*/ 311 w 2509"/>
                <a:gd name="T7" fmla="*/ 11 h 19"/>
                <a:gd name="T8" fmla="*/ 0 w 2509"/>
                <a:gd name="T9" fmla="*/ 0 h 19"/>
                <a:gd name="T10" fmla="*/ 338 w 2509"/>
                <a:gd name="T11" fmla="*/ 19 h 19"/>
                <a:gd name="T12" fmla="*/ 669 w 2509"/>
                <a:gd name="T13" fmla="*/ 19 h 19"/>
                <a:gd name="T14" fmla="*/ 1840 w 2509"/>
                <a:gd name="T15" fmla="*/ 19 h 19"/>
                <a:gd name="T16" fmla="*/ 2171 w 2509"/>
                <a:gd name="T17" fmla="*/ 19 h 19"/>
                <a:gd name="T18" fmla="*/ 2509 w 2509"/>
                <a:gd name="T19" fmla="*/ 0 h 19"/>
                <a:gd name="T20" fmla="*/ 2198 w 2509"/>
                <a:gd name="T21" fmla="*/ 11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9" h="19">
                  <a:moveTo>
                    <a:pt x="2198" y="11"/>
                  </a:moveTo>
                  <a:cubicBezTo>
                    <a:pt x="2136" y="11"/>
                    <a:pt x="1967" y="11"/>
                    <a:pt x="1857" y="11"/>
                  </a:cubicBezTo>
                  <a:cubicBezTo>
                    <a:pt x="1857" y="11"/>
                    <a:pt x="710" y="11"/>
                    <a:pt x="652" y="11"/>
                  </a:cubicBezTo>
                  <a:cubicBezTo>
                    <a:pt x="542" y="11"/>
                    <a:pt x="373" y="11"/>
                    <a:pt x="311" y="11"/>
                  </a:cubicBezTo>
                  <a:cubicBezTo>
                    <a:pt x="230" y="11"/>
                    <a:pt x="113" y="8"/>
                    <a:pt x="0" y="0"/>
                  </a:cubicBezTo>
                  <a:cubicBezTo>
                    <a:pt x="120" y="14"/>
                    <a:pt x="251" y="19"/>
                    <a:pt x="338" y="19"/>
                  </a:cubicBezTo>
                  <a:cubicBezTo>
                    <a:pt x="398" y="19"/>
                    <a:pt x="562" y="19"/>
                    <a:pt x="669" y="19"/>
                  </a:cubicBezTo>
                  <a:cubicBezTo>
                    <a:pt x="726" y="19"/>
                    <a:pt x="1840" y="19"/>
                    <a:pt x="1840" y="19"/>
                  </a:cubicBezTo>
                  <a:cubicBezTo>
                    <a:pt x="1947" y="19"/>
                    <a:pt x="2111" y="19"/>
                    <a:pt x="2171" y="19"/>
                  </a:cubicBezTo>
                  <a:cubicBezTo>
                    <a:pt x="2258" y="19"/>
                    <a:pt x="2389" y="14"/>
                    <a:pt x="2509" y="0"/>
                  </a:cubicBezTo>
                  <a:cubicBezTo>
                    <a:pt x="2396" y="8"/>
                    <a:pt x="2279" y="11"/>
                    <a:pt x="2198" y="11"/>
                  </a:cubicBezTo>
                  <a:close/>
                </a:path>
              </a:pathLst>
            </a:cu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5" name="Freeform 65">
              <a:extLst>
                <a:ext uri="{FF2B5EF4-FFF2-40B4-BE49-F238E27FC236}">
                  <a16:creationId xmlns:a16="http://schemas.microsoft.com/office/drawing/2014/main" id="{6A6FC6C8-A849-42B1-B461-6BDC40A20A3E}"/>
                </a:ext>
              </a:extLst>
            </p:cNvPr>
            <p:cNvSpPr>
              <a:spLocks/>
            </p:cNvSpPr>
            <p:nvPr/>
          </p:nvSpPr>
          <p:spPr bwMode="auto">
            <a:xfrm>
              <a:off x="7137227" y="11138099"/>
              <a:ext cx="13487400" cy="68263"/>
            </a:xfrm>
            <a:custGeom>
              <a:avLst/>
              <a:gdLst>
                <a:gd name="T0" fmla="*/ 2773 w 2773"/>
                <a:gd name="T1" fmla="*/ 0 h 14"/>
                <a:gd name="T2" fmla="*/ 1627 w 2773"/>
                <a:gd name="T3" fmla="*/ 0 h 14"/>
                <a:gd name="T4" fmla="*/ 1618 w 2773"/>
                <a:gd name="T5" fmla="*/ 3 h 14"/>
                <a:gd name="T6" fmla="*/ 1565 w 2773"/>
                <a:gd name="T7" fmla="*/ 13 h 14"/>
                <a:gd name="T8" fmla="*/ 1208 w 2773"/>
                <a:gd name="T9" fmla="*/ 13 h 14"/>
                <a:gd name="T10" fmla="*/ 1155 w 2773"/>
                <a:gd name="T11" fmla="*/ 3 h 14"/>
                <a:gd name="T12" fmla="*/ 1146 w 2773"/>
                <a:gd name="T13" fmla="*/ 0 h 14"/>
                <a:gd name="T14" fmla="*/ 0 w 2773"/>
                <a:gd name="T15" fmla="*/ 0 h 14"/>
                <a:gd name="T16" fmla="*/ 2 w 2773"/>
                <a:gd name="T17" fmla="*/ 1 h 14"/>
                <a:gd name="T18" fmla="*/ 1146 w 2773"/>
                <a:gd name="T19" fmla="*/ 1 h 14"/>
                <a:gd name="T20" fmla="*/ 1154 w 2773"/>
                <a:gd name="T21" fmla="*/ 4 h 14"/>
                <a:gd name="T22" fmla="*/ 1208 w 2773"/>
                <a:gd name="T23" fmla="*/ 14 h 14"/>
                <a:gd name="T24" fmla="*/ 1565 w 2773"/>
                <a:gd name="T25" fmla="*/ 14 h 14"/>
                <a:gd name="T26" fmla="*/ 1619 w 2773"/>
                <a:gd name="T27" fmla="*/ 4 h 14"/>
                <a:gd name="T28" fmla="*/ 1627 w 2773"/>
                <a:gd name="T29" fmla="*/ 1 h 14"/>
                <a:gd name="T30" fmla="*/ 2771 w 2773"/>
                <a:gd name="T31" fmla="*/ 1 h 14"/>
                <a:gd name="T32" fmla="*/ 2773 w 2773"/>
                <a:gd name="T3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73" h="14">
                  <a:moveTo>
                    <a:pt x="2773" y="0"/>
                  </a:moveTo>
                  <a:cubicBezTo>
                    <a:pt x="1627" y="0"/>
                    <a:pt x="1627" y="0"/>
                    <a:pt x="1627" y="0"/>
                  </a:cubicBezTo>
                  <a:cubicBezTo>
                    <a:pt x="1624" y="0"/>
                    <a:pt x="1621" y="1"/>
                    <a:pt x="1618" y="3"/>
                  </a:cubicBezTo>
                  <a:cubicBezTo>
                    <a:pt x="1613" y="7"/>
                    <a:pt x="1600" y="13"/>
                    <a:pt x="1565" y="13"/>
                  </a:cubicBezTo>
                  <a:cubicBezTo>
                    <a:pt x="1208" y="13"/>
                    <a:pt x="1208" y="13"/>
                    <a:pt x="1208" y="13"/>
                  </a:cubicBezTo>
                  <a:cubicBezTo>
                    <a:pt x="1173" y="13"/>
                    <a:pt x="1160" y="7"/>
                    <a:pt x="1155" y="3"/>
                  </a:cubicBezTo>
                  <a:cubicBezTo>
                    <a:pt x="1152" y="1"/>
                    <a:pt x="1149" y="0"/>
                    <a:pt x="1146" y="0"/>
                  </a:cubicBezTo>
                  <a:cubicBezTo>
                    <a:pt x="0" y="0"/>
                    <a:pt x="0" y="0"/>
                    <a:pt x="0" y="0"/>
                  </a:cubicBezTo>
                  <a:cubicBezTo>
                    <a:pt x="0" y="1"/>
                    <a:pt x="1" y="1"/>
                    <a:pt x="2" y="1"/>
                  </a:cubicBezTo>
                  <a:cubicBezTo>
                    <a:pt x="1146" y="1"/>
                    <a:pt x="1146" y="1"/>
                    <a:pt x="1146" y="1"/>
                  </a:cubicBezTo>
                  <a:cubicBezTo>
                    <a:pt x="1149" y="1"/>
                    <a:pt x="1152" y="2"/>
                    <a:pt x="1154" y="4"/>
                  </a:cubicBezTo>
                  <a:cubicBezTo>
                    <a:pt x="1159" y="8"/>
                    <a:pt x="1173" y="14"/>
                    <a:pt x="1208" y="14"/>
                  </a:cubicBezTo>
                  <a:cubicBezTo>
                    <a:pt x="1565" y="14"/>
                    <a:pt x="1565" y="14"/>
                    <a:pt x="1565" y="14"/>
                  </a:cubicBezTo>
                  <a:cubicBezTo>
                    <a:pt x="1600" y="14"/>
                    <a:pt x="1614" y="8"/>
                    <a:pt x="1619" y="4"/>
                  </a:cubicBezTo>
                  <a:cubicBezTo>
                    <a:pt x="1621" y="2"/>
                    <a:pt x="1624" y="1"/>
                    <a:pt x="1627" y="1"/>
                  </a:cubicBezTo>
                  <a:cubicBezTo>
                    <a:pt x="2771" y="1"/>
                    <a:pt x="2771" y="1"/>
                    <a:pt x="2771" y="1"/>
                  </a:cubicBezTo>
                  <a:cubicBezTo>
                    <a:pt x="2772" y="1"/>
                    <a:pt x="2773" y="1"/>
                    <a:pt x="2773" y="0"/>
                  </a:cubicBezTo>
                  <a:close/>
                </a:path>
              </a:pathLst>
            </a:custGeom>
            <a:solidFill>
              <a:srgbClr val="E4E4E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6" name="Freeform 66">
              <a:extLst>
                <a:ext uri="{FF2B5EF4-FFF2-40B4-BE49-F238E27FC236}">
                  <a16:creationId xmlns:a16="http://schemas.microsoft.com/office/drawing/2014/main" id="{9CB33C75-B7FE-4F03-BED7-8F012DD85F1E}"/>
                </a:ext>
              </a:extLst>
            </p:cNvPr>
            <p:cNvSpPr>
              <a:spLocks/>
            </p:cNvSpPr>
            <p:nvPr/>
          </p:nvSpPr>
          <p:spPr bwMode="auto">
            <a:xfrm>
              <a:off x="7094365" y="11088886"/>
              <a:ext cx="13574713" cy="19050"/>
            </a:xfrm>
            <a:custGeom>
              <a:avLst/>
              <a:gdLst>
                <a:gd name="T0" fmla="*/ 2273 w 2791"/>
                <a:gd name="T1" fmla="*/ 0 h 4"/>
                <a:gd name="T2" fmla="*/ 1981 w 2791"/>
                <a:gd name="T3" fmla="*/ 0 h 4"/>
                <a:gd name="T4" fmla="*/ 810 w 2791"/>
                <a:gd name="T5" fmla="*/ 0 h 4"/>
                <a:gd name="T6" fmla="*/ 518 w 2791"/>
                <a:gd name="T7" fmla="*/ 0 h 4"/>
                <a:gd name="T8" fmla="*/ 1 w 2791"/>
                <a:gd name="T9" fmla="*/ 0 h 4"/>
                <a:gd name="T10" fmla="*/ 2 w 2791"/>
                <a:gd name="T11" fmla="*/ 4 h 4"/>
                <a:gd name="T12" fmla="*/ 2789 w 2791"/>
                <a:gd name="T13" fmla="*/ 4 h 4"/>
                <a:gd name="T14" fmla="*/ 2790 w 2791"/>
                <a:gd name="T15" fmla="*/ 0 h 4"/>
                <a:gd name="T16" fmla="*/ 2273 w 2791"/>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91" h="4">
                  <a:moveTo>
                    <a:pt x="2273" y="0"/>
                  </a:moveTo>
                  <a:cubicBezTo>
                    <a:pt x="1981" y="0"/>
                    <a:pt x="1981" y="0"/>
                    <a:pt x="1981" y="0"/>
                  </a:cubicBezTo>
                  <a:cubicBezTo>
                    <a:pt x="810" y="0"/>
                    <a:pt x="810" y="0"/>
                    <a:pt x="810" y="0"/>
                  </a:cubicBezTo>
                  <a:cubicBezTo>
                    <a:pt x="518" y="0"/>
                    <a:pt x="518" y="0"/>
                    <a:pt x="518" y="0"/>
                  </a:cubicBezTo>
                  <a:cubicBezTo>
                    <a:pt x="1" y="0"/>
                    <a:pt x="1" y="0"/>
                    <a:pt x="1" y="0"/>
                  </a:cubicBezTo>
                  <a:cubicBezTo>
                    <a:pt x="1" y="0"/>
                    <a:pt x="0" y="2"/>
                    <a:pt x="2" y="4"/>
                  </a:cubicBezTo>
                  <a:cubicBezTo>
                    <a:pt x="2789" y="4"/>
                    <a:pt x="2789" y="4"/>
                    <a:pt x="2789" y="4"/>
                  </a:cubicBezTo>
                  <a:cubicBezTo>
                    <a:pt x="2791" y="2"/>
                    <a:pt x="2790" y="0"/>
                    <a:pt x="2790" y="0"/>
                  </a:cubicBezTo>
                  <a:lnTo>
                    <a:pt x="2273" y="0"/>
                  </a:ln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7" name="Freeform 67">
              <a:extLst>
                <a:ext uri="{FF2B5EF4-FFF2-40B4-BE49-F238E27FC236}">
                  <a16:creationId xmlns:a16="http://schemas.microsoft.com/office/drawing/2014/main" id="{4B2C877F-1F8F-44BD-8B3C-F2FE47551A4D}"/>
                </a:ext>
              </a:extLst>
            </p:cNvPr>
            <p:cNvSpPr>
              <a:spLocks/>
            </p:cNvSpPr>
            <p:nvPr/>
          </p:nvSpPr>
          <p:spPr bwMode="auto">
            <a:xfrm>
              <a:off x="12750627" y="11088886"/>
              <a:ext cx="2262188" cy="82550"/>
            </a:xfrm>
            <a:custGeom>
              <a:avLst/>
              <a:gdLst>
                <a:gd name="T0" fmla="*/ 0 w 465"/>
                <a:gd name="T1" fmla="*/ 0 h 17"/>
                <a:gd name="T2" fmla="*/ 0 w 465"/>
                <a:gd name="T3" fmla="*/ 6 h 17"/>
                <a:gd name="T4" fmla="*/ 48 w 465"/>
                <a:gd name="T5" fmla="*/ 17 h 17"/>
                <a:gd name="T6" fmla="*/ 201 w 465"/>
                <a:gd name="T7" fmla="*/ 17 h 17"/>
                <a:gd name="T8" fmla="*/ 264 w 465"/>
                <a:gd name="T9" fmla="*/ 17 h 17"/>
                <a:gd name="T10" fmla="*/ 417 w 465"/>
                <a:gd name="T11" fmla="*/ 17 h 17"/>
                <a:gd name="T12" fmla="*/ 465 w 465"/>
                <a:gd name="T13" fmla="*/ 6 h 17"/>
                <a:gd name="T14" fmla="*/ 465 w 465"/>
                <a:gd name="T15" fmla="*/ 0 h 17"/>
                <a:gd name="T16" fmla="*/ 0 w 465"/>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5" h="17">
                  <a:moveTo>
                    <a:pt x="0" y="0"/>
                  </a:move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lnTo>
                    <a:pt x="0" y="0"/>
                  </a:lnTo>
                  <a:close/>
                </a:path>
              </a:pathLst>
            </a:custGeom>
            <a:solidFill>
              <a:srgbClr val="F2F3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8" name="Freeform 68">
              <a:extLst>
                <a:ext uri="{FF2B5EF4-FFF2-40B4-BE49-F238E27FC236}">
                  <a16:creationId xmlns:a16="http://schemas.microsoft.com/office/drawing/2014/main" id="{31961D4B-0342-4BF2-9DC1-536A68E8F80A}"/>
                </a:ext>
              </a:extLst>
            </p:cNvPr>
            <p:cNvSpPr>
              <a:spLocks/>
            </p:cNvSpPr>
            <p:nvPr/>
          </p:nvSpPr>
          <p:spPr bwMode="auto">
            <a:xfrm>
              <a:off x="12750627" y="11088886"/>
              <a:ext cx="2262188" cy="82550"/>
            </a:xfrm>
            <a:custGeom>
              <a:avLst/>
              <a:gdLst>
                <a:gd name="T0" fmla="*/ 0 w 465"/>
                <a:gd name="T1" fmla="*/ 0 h 17"/>
                <a:gd name="T2" fmla="*/ 0 w 465"/>
                <a:gd name="T3" fmla="*/ 6 h 17"/>
                <a:gd name="T4" fmla="*/ 48 w 465"/>
                <a:gd name="T5" fmla="*/ 17 h 17"/>
                <a:gd name="T6" fmla="*/ 201 w 465"/>
                <a:gd name="T7" fmla="*/ 17 h 17"/>
                <a:gd name="T8" fmla="*/ 264 w 465"/>
                <a:gd name="T9" fmla="*/ 17 h 17"/>
                <a:gd name="T10" fmla="*/ 417 w 465"/>
                <a:gd name="T11" fmla="*/ 17 h 17"/>
                <a:gd name="T12" fmla="*/ 465 w 465"/>
                <a:gd name="T13" fmla="*/ 6 h 17"/>
                <a:gd name="T14" fmla="*/ 465 w 465"/>
                <a:gd name="T15" fmla="*/ 0 h 17"/>
                <a:gd name="T16" fmla="*/ 0 w 465"/>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5" h="17">
                  <a:moveTo>
                    <a:pt x="0" y="0"/>
                  </a:move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lnTo>
                    <a:pt x="0" y="0"/>
                  </a:lnTo>
                  <a:close/>
                </a:path>
              </a:pathLst>
            </a:custGeom>
            <a:solidFill>
              <a:srgbClr val="E8E8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9" name="Freeform 69">
              <a:extLst>
                <a:ext uri="{FF2B5EF4-FFF2-40B4-BE49-F238E27FC236}">
                  <a16:creationId xmlns:a16="http://schemas.microsoft.com/office/drawing/2014/main" id="{96768771-852A-4D05-A3FE-5B6D54573548}"/>
                </a:ext>
              </a:extLst>
            </p:cNvPr>
            <p:cNvSpPr>
              <a:spLocks/>
            </p:cNvSpPr>
            <p:nvPr/>
          </p:nvSpPr>
          <p:spPr bwMode="auto">
            <a:xfrm>
              <a:off x="12750627" y="11088886"/>
              <a:ext cx="2262188" cy="82550"/>
            </a:xfrm>
            <a:custGeom>
              <a:avLst/>
              <a:gdLst>
                <a:gd name="T0" fmla="*/ 417 w 465"/>
                <a:gd name="T1" fmla="*/ 14 h 17"/>
                <a:gd name="T2" fmla="*/ 264 w 465"/>
                <a:gd name="T3" fmla="*/ 14 h 17"/>
                <a:gd name="T4" fmla="*/ 201 w 465"/>
                <a:gd name="T5" fmla="*/ 14 h 17"/>
                <a:gd name="T6" fmla="*/ 48 w 465"/>
                <a:gd name="T7" fmla="*/ 14 h 17"/>
                <a:gd name="T8" fmla="*/ 0 w 465"/>
                <a:gd name="T9" fmla="*/ 0 h 17"/>
                <a:gd name="T10" fmla="*/ 0 w 465"/>
                <a:gd name="T11" fmla="*/ 0 h 17"/>
                <a:gd name="T12" fmla="*/ 0 w 465"/>
                <a:gd name="T13" fmla="*/ 6 h 17"/>
                <a:gd name="T14" fmla="*/ 48 w 465"/>
                <a:gd name="T15" fmla="*/ 17 h 17"/>
                <a:gd name="T16" fmla="*/ 201 w 465"/>
                <a:gd name="T17" fmla="*/ 17 h 17"/>
                <a:gd name="T18" fmla="*/ 264 w 465"/>
                <a:gd name="T19" fmla="*/ 17 h 17"/>
                <a:gd name="T20" fmla="*/ 417 w 465"/>
                <a:gd name="T21" fmla="*/ 17 h 17"/>
                <a:gd name="T22" fmla="*/ 465 w 465"/>
                <a:gd name="T23" fmla="*/ 6 h 17"/>
                <a:gd name="T24" fmla="*/ 465 w 465"/>
                <a:gd name="T25" fmla="*/ 0 h 17"/>
                <a:gd name="T26" fmla="*/ 465 w 465"/>
                <a:gd name="T27" fmla="*/ 0 h 17"/>
                <a:gd name="T28" fmla="*/ 417 w 465"/>
                <a:gd name="T29" fmla="*/ 1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5" h="17">
                  <a:moveTo>
                    <a:pt x="417" y="14"/>
                  </a:moveTo>
                  <a:cubicBezTo>
                    <a:pt x="393" y="14"/>
                    <a:pt x="319" y="14"/>
                    <a:pt x="264" y="14"/>
                  </a:cubicBezTo>
                  <a:cubicBezTo>
                    <a:pt x="264" y="14"/>
                    <a:pt x="237" y="14"/>
                    <a:pt x="201" y="14"/>
                  </a:cubicBezTo>
                  <a:cubicBezTo>
                    <a:pt x="146" y="14"/>
                    <a:pt x="72" y="14"/>
                    <a:pt x="48" y="14"/>
                  </a:cubicBezTo>
                  <a:cubicBezTo>
                    <a:pt x="22" y="14"/>
                    <a:pt x="6" y="6"/>
                    <a:pt x="0" y="0"/>
                  </a:cubicBezTo>
                  <a:cubicBezTo>
                    <a:pt x="0" y="0"/>
                    <a:pt x="0" y="0"/>
                    <a:pt x="0" y="0"/>
                  </a:cubicBezTo>
                  <a:cubicBezTo>
                    <a:pt x="0" y="6"/>
                    <a:pt x="0" y="6"/>
                    <a:pt x="0" y="6"/>
                  </a:cubicBezTo>
                  <a:cubicBezTo>
                    <a:pt x="0" y="6"/>
                    <a:pt x="8" y="17"/>
                    <a:pt x="48" y="17"/>
                  </a:cubicBezTo>
                  <a:cubicBezTo>
                    <a:pt x="72" y="17"/>
                    <a:pt x="146" y="17"/>
                    <a:pt x="201" y="17"/>
                  </a:cubicBezTo>
                  <a:cubicBezTo>
                    <a:pt x="237" y="17"/>
                    <a:pt x="264" y="17"/>
                    <a:pt x="264" y="17"/>
                  </a:cubicBezTo>
                  <a:cubicBezTo>
                    <a:pt x="319" y="17"/>
                    <a:pt x="393" y="17"/>
                    <a:pt x="417" y="17"/>
                  </a:cubicBezTo>
                  <a:cubicBezTo>
                    <a:pt x="457" y="17"/>
                    <a:pt x="465" y="6"/>
                    <a:pt x="465" y="6"/>
                  </a:cubicBezTo>
                  <a:cubicBezTo>
                    <a:pt x="465" y="0"/>
                    <a:pt x="465" y="0"/>
                    <a:pt x="465" y="0"/>
                  </a:cubicBezTo>
                  <a:cubicBezTo>
                    <a:pt x="465" y="0"/>
                    <a:pt x="465" y="0"/>
                    <a:pt x="465" y="0"/>
                  </a:cubicBezTo>
                  <a:cubicBezTo>
                    <a:pt x="459" y="6"/>
                    <a:pt x="443" y="14"/>
                    <a:pt x="417" y="14"/>
                  </a:cubicBezTo>
                  <a:close/>
                </a:path>
              </a:pathLst>
            </a:custGeom>
            <a:solidFill>
              <a:srgbClr val="C1C1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0" name="Oval 70">
              <a:extLst>
                <a:ext uri="{FF2B5EF4-FFF2-40B4-BE49-F238E27FC236}">
                  <a16:creationId xmlns:a16="http://schemas.microsoft.com/office/drawing/2014/main" id="{1AA8314E-5031-41BB-AA83-ACC574BDD492}"/>
                </a:ext>
              </a:extLst>
            </p:cNvPr>
            <p:cNvSpPr>
              <a:spLocks noChangeArrowheads="1"/>
            </p:cNvSpPr>
            <p:nvPr/>
          </p:nvSpPr>
          <p:spPr bwMode="auto">
            <a:xfrm>
              <a:off x="11520315" y="11196836"/>
              <a:ext cx="150813" cy="38100"/>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1" name="Oval 71">
              <a:extLst>
                <a:ext uri="{FF2B5EF4-FFF2-40B4-BE49-F238E27FC236}">
                  <a16:creationId xmlns:a16="http://schemas.microsoft.com/office/drawing/2014/main" id="{0A777B7E-D42E-4463-A4E8-7236BDE9B7CE}"/>
                </a:ext>
              </a:extLst>
            </p:cNvPr>
            <p:cNvSpPr>
              <a:spLocks noChangeArrowheads="1"/>
            </p:cNvSpPr>
            <p:nvPr/>
          </p:nvSpPr>
          <p:spPr bwMode="auto">
            <a:xfrm>
              <a:off x="16028815" y="11196836"/>
              <a:ext cx="150813" cy="38100"/>
            </a:xfrm>
            <a:prstGeom prst="ellipse">
              <a:avLst/>
            </a:prstGeom>
            <a:solidFill>
              <a:srgbClr val="83839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22" name="Рисунок 21">
            <a:extLst>
              <a:ext uri="{FF2B5EF4-FFF2-40B4-BE49-F238E27FC236}">
                <a16:creationId xmlns:a16="http://schemas.microsoft.com/office/drawing/2014/main" id="{2B3A2952-7941-4925-A393-AEE7D471B24C}"/>
              </a:ext>
            </a:extLst>
          </p:cNvPr>
          <p:cNvSpPr>
            <a:spLocks noGrp="1"/>
          </p:cNvSpPr>
          <p:nvPr>
            <p:ph type="pic" sz="quarter" idx="28"/>
          </p:nvPr>
        </p:nvSpPr>
        <p:spPr>
          <a:xfrm>
            <a:off x="-1985051" y="1275756"/>
            <a:ext cx="4004685" cy="2544277"/>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endParaRPr lang="ru-RU" dirty="0"/>
          </a:p>
        </p:txBody>
      </p:sp>
    </p:spTree>
    <p:extLst>
      <p:ext uri="{BB962C8B-B14F-4D97-AF65-F5344CB8AC3E}">
        <p14:creationId xmlns:p14="http://schemas.microsoft.com/office/powerpoint/2010/main" val="357833381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3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4654843" y="1105628"/>
            <a:ext cx="4088917" cy="3519952"/>
          </a:xfrm>
        </p:spPr>
        <p:txBody>
          <a:bodyPr/>
          <a:lstStyle/>
          <a:p>
            <a:pPr lvl="0"/>
            <a:r>
              <a:rPr lang="en-US"/>
              <a:t>Edit Master text styles</a:t>
            </a:r>
          </a:p>
          <a:p>
            <a:pPr lvl="1"/>
            <a:r>
              <a:rPr lang="en-US"/>
              <a:t>Second level</a:t>
            </a:r>
          </a:p>
          <a:p>
            <a:pPr lvl="2"/>
            <a:r>
              <a:rPr lang="en-US"/>
              <a:t>Third level</a:t>
            </a:r>
          </a:p>
        </p:txBody>
      </p:sp>
      <p:grpSp>
        <p:nvGrpSpPr>
          <p:cNvPr id="8" name="Группа 30">
            <a:extLst>
              <a:ext uri="{FF2B5EF4-FFF2-40B4-BE49-F238E27FC236}">
                <a16:creationId xmlns:a16="http://schemas.microsoft.com/office/drawing/2014/main" id="{7F6BAECC-1A00-4B78-B414-408462AA59AC}"/>
              </a:ext>
            </a:extLst>
          </p:cNvPr>
          <p:cNvGrpSpPr/>
          <p:nvPr userDrawn="1"/>
        </p:nvGrpSpPr>
        <p:grpSpPr>
          <a:xfrm>
            <a:off x="793174" y="1626755"/>
            <a:ext cx="3402699" cy="2769674"/>
            <a:chOff x="8145290" y="-8926314"/>
            <a:chExt cx="13511213" cy="10998201"/>
          </a:xfrm>
          <a:effectLst>
            <a:reflection blurRad="50800" stA="50000" endPos="11000" dir="5400000" sy="-100000" algn="bl" rotWithShape="0"/>
          </a:effectLst>
        </p:grpSpPr>
        <p:sp>
          <p:nvSpPr>
            <p:cNvPr id="9" name="Freeform 45">
              <a:extLst>
                <a:ext uri="{FF2B5EF4-FFF2-40B4-BE49-F238E27FC236}">
                  <a16:creationId xmlns:a16="http://schemas.microsoft.com/office/drawing/2014/main" id="{150F289F-D787-49C1-A4ED-F7B1A4D04FD7}"/>
                </a:ext>
              </a:extLst>
            </p:cNvPr>
            <p:cNvSpPr>
              <a:spLocks/>
            </p:cNvSpPr>
            <p:nvPr/>
          </p:nvSpPr>
          <p:spPr bwMode="auto">
            <a:xfrm>
              <a:off x="8145290" y="-8926314"/>
              <a:ext cx="13511213" cy="9247188"/>
            </a:xfrm>
            <a:custGeom>
              <a:avLst/>
              <a:gdLst>
                <a:gd name="T0" fmla="*/ 2710 w 2778"/>
                <a:gd name="T1" fmla="*/ 1901 h 1901"/>
                <a:gd name="T2" fmla="*/ 67 w 2778"/>
                <a:gd name="T3" fmla="*/ 1901 h 1901"/>
                <a:gd name="T4" fmla="*/ 0 w 2778"/>
                <a:gd name="T5" fmla="*/ 1833 h 1901"/>
                <a:gd name="T6" fmla="*/ 0 w 2778"/>
                <a:gd name="T7" fmla="*/ 68 h 1901"/>
                <a:gd name="T8" fmla="*/ 67 w 2778"/>
                <a:gd name="T9" fmla="*/ 0 h 1901"/>
                <a:gd name="T10" fmla="*/ 2710 w 2778"/>
                <a:gd name="T11" fmla="*/ 0 h 1901"/>
                <a:gd name="T12" fmla="*/ 2778 w 2778"/>
                <a:gd name="T13" fmla="*/ 68 h 1901"/>
                <a:gd name="T14" fmla="*/ 2778 w 2778"/>
                <a:gd name="T15" fmla="*/ 1833 h 1901"/>
                <a:gd name="T16" fmla="*/ 2710 w 2778"/>
                <a:gd name="T17" fmla="*/ 1901 h 19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78" h="1901">
                  <a:moveTo>
                    <a:pt x="2710" y="1901"/>
                  </a:moveTo>
                  <a:cubicBezTo>
                    <a:pt x="67" y="1901"/>
                    <a:pt x="67" y="1901"/>
                    <a:pt x="67" y="1901"/>
                  </a:cubicBezTo>
                  <a:cubicBezTo>
                    <a:pt x="30" y="1901"/>
                    <a:pt x="0" y="1871"/>
                    <a:pt x="0" y="1833"/>
                  </a:cubicBezTo>
                  <a:cubicBezTo>
                    <a:pt x="0" y="68"/>
                    <a:pt x="0" y="68"/>
                    <a:pt x="0" y="68"/>
                  </a:cubicBezTo>
                  <a:cubicBezTo>
                    <a:pt x="0" y="30"/>
                    <a:pt x="30" y="0"/>
                    <a:pt x="67" y="0"/>
                  </a:cubicBezTo>
                  <a:cubicBezTo>
                    <a:pt x="2710" y="0"/>
                    <a:pt x="2710" y="0"/>
                    <a:pt x="2710" y="0"/>
                  </a:cubicBezTo>
                  <a:cubicBezTo>
                    <a:pt x="2747" y="0"/>
                    <a:pt x="2778" y="30"/>
                    <a:pt x="2778" y="68"/>
                  </a:cubicBezTo>
                  <a:cubicBezTo>
                    <a:pt x="2778" y="1833"/>
                    <a:pt x="2778" y="1833"/>
                    <a:pt x="2778" y="1833"/>
                  </a:cubicBezTo>
                  <a:cubicBezTo>
                    <a:pt x="2778" y="1871"/>
                    <a:pt x="2747" y="1901"/>
                    <a:pt x="2710" y="1901"/>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0" name="Freeform 46">
              <a:extLst>
                <a:ext uri="{FF2B5EF4-FFF2-40B4-BE49-F238E27FC236}">
                  <a16:creationId xmlns:a16="http://schemas.microsoft.com/office/drawing/2014/main" id="{BB23FF1A-0F2A-44FA-B4B3-A863A9AB8A4C}"/>
                </a:ext>
              </a:extLst>
            </p:cNvPr>
            <p:cNvSpPr>
              <a:spLocks/>
            </p:cNvSpPr>
            <p:nvPr/>
          </p:nvSpPr>
          <p:spPr bwMode="auto">
            <a:xfrm>
              <a:off x="8159577" y="-8907264"/>
              <a:ext cx="13477875" cy="8012113"/>
            </a:xfrm>
            <a:custGeom>
              <a:avLst/>
              <a:gdLst>
                <a:gd name="T0" fmla="*/ 2707 w 2771"/>
                <a:gd name="T1" fmla="*/ 0 h 1647"/>
                <a:gd name="T2" fmla="*/ 64 w 2771"/>
                <a:gd name="T3" fmla="*/ 0 h 1647"/>
                <a:gd name="T4" fmla="*/ 0 w 2771"/>
                <a:gd name="T5" fmla="*/ 64 h 1647"/>
                <a:gd name="T6" fmla="*/ 0 w 2771"/>
                <a:gd name="T7" fmla="*/ 1647 h 1647"/>
                <a:gd name="T8" fmla="*/ 2771 w 2771"/>
                <a:gd name="T9" fmla="*/ 1647 h 1647"/>
                <a:gd name="T10" fmla="*/ 2771 w 2771"/>
                <a:gd name="T11" fmla="*/ 64 h 1647"/>
                <a:gd name="T12" fmla="*/ 2707 w 2771"/>
                <a:gd name="T13" fmla="*/ 0 h 1647"/>
              </a:gdLst>
              <a:ahLst/>
              <a:cxnLst>
                <a:cxn ang="0">
                  <a:pos x="T0" y="T1"/>
                </a:cxn>
                <a:cxn ang="0">
                  <a:pos x="T2" y="T3"/>
                </a:cxn>
                <a:cxn ang="0">
                  <a:pos x="T4" y="T5"/>
                </a:cxn>
                <a:cxn ang="0">
                  <a:pos x="T6" y="T7"/>
                </a:cxn>
                <a:cxn ang="0">
                  <a:pos x="T8" y="T9"/>
                </a:cxn>
                <a:cxn ang="0">
                  <a:pos x="T10" y="T11"/>
                </a:cxn>
                <a:cxn ang="0">
                  <a:pos x="T12" y="T13"/>
                </a:cxn>
              </a:cxnLst>
              <a:rect l="0" t="0" r="r" b="b"/>
              <a:pathLst>
                <a:path w="2771" h="1647">
                  <a:moveTo>
                    <a:pt x="2707" y="0"/>
                  </a:moveTo>
                  <a:cubicBezTo>
                    <a:pt x="64" y="0"/>
                    <a:pt x="64" y="0"/>
                    <a:pt x="64" y="0"/>
                  </a:cubicBezTo>
                  <a:cubicBezTo>
                    <a:pt x="29" y="0"/>
                    <a:pt x="0" y="28"/>
                    <a:pt x="0" y="64"/>
                  </a:cubicBezTo>
                  <a:cubicBezTo>
                    <a:pt x="0" y="1647"/>
                    <a:pt x="0" y="1647"/>
                    <a:pt x="0" y="1647"/>
                  </a:cubicBezTo>
                  <a:cubicBezTo>
                    <a:pt x="2771" y="1647"/>
                    <a:pt x="2771" y="1647"/>
                    <a:pt x="2771" y="1647"/>
                  </a:cubicBezTo>
                  <a:cubicBezTo>
                    <a:pt x="2771" y="64"/>
                    <a:pt x="2771" y="64"/>
                    <a:pt x="2771" y="64"/>
                  </a:cubicBezTo>
                  <a:cubicBezTo>
                    <a:pt x="2771" y="28"/>
                    <a:pt x="2743" y="0"/>
                    <a:pt x="2707" y="0"/>
                  </a:cubicBezTo>
                  <a:close/>
                </a:path>
              </a:pathLst>
            </a:custGeom>
            <a:solidFill>
              <a:schemeClr val="tx1">
                <a:lumMod val="85000"/>
                <a:lumOff val="15000"/>
                <a:alpha val="14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1" name="Freeform 48">
              <a:extLst>
                <a:ext uri="{FF2B5EF4-FFF2-40B4-BE49-F238E27FC236}">
                  <a16:creationId xmlns:a16="http://schemas.microsoft.com/office/drawing/2014/main" id="{13E8C1BB-D4DA-4DFA-9E93-E48EFB699F14}"/>
                </a:ext>
              </a:extLst>
            </p:cNvPr>
            <p:cNvSpPr>
              <a:spLocks/>
            </p:cNvSpPr>
            <p:nvPr/>
          </p:nvSpPr>
          <p:spPr bwMode="auto">
            <a:xfrm>
              <a:off x="14671502" y="-506214"/>
              <a:ext cx="457200" cy="407988"/>
            </a:xfrm>
            <a:custGeom>
              <a:avLst/>
              <a:gdLst>
                <a:gd name="T0" fmla="*/ 1 w 94"/>
                <a:gd name="T1" fmla="*/ 49 h 84"/>
                <a:gd name="T2" fmla="*/ 48 w 94"/>
                <a:gd name="T3" fmla="*/ 3 h 84"/>
                <a:gd name="T4" fmla="*/ 94 w 94"/>
                <a:gd name="T5" fmla="*/ 48 h 84"/>
                <a:gd name="T6" fmla="*/ 94 w 94"/>
                <a:gd name="T7" fmla="*/ 47 h 84"/>
                <a:gd name="T8" fmla="*/ 47 w 94"/>
                <a:gd name="T9" fmla="*/ 0 h 84"/>
                <a:gd name="T10" fmla="*/ 0 w 94"/>
                <a:gd name="T11" fmla="*/ 47 h 84"/>
                <a:gd name="T12" fmla="*/ 17 w 94"/>
                <a:gd name="T13" fmla="*/ 84 h 84"/>
                <a:gd name="T14" fmla="*/ 1 w 94"/>
                <a:gd name="T15" fmla="*/ 49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4" h="84">
                  <a:moveTo>
                    <a:pt x="1" y="49"/>
                  </a:moveTo>
                  <a:cubicBezTo>
                    <a:pt x="1" y="23"/>
                    <a:pt x="22" y="3"/>
                    <a:pt x="48" y="3"/>
                  </a:cubicBezTo>
                  <a:cubicBezTo>
                    <a:pt x="73" y="3"/>
                    <a:pt x="93" y="23"/>
                    <a:pt x="94" y="48"/>
                  </a:cubicBezTo>
                  <a:cubicBezTo>
                    <a:pt x="94" y="48"/>
                    <a:pt x="94" y="47"/>
                    <a:pt x="94" y="47"/>
                  </a:cubicBezTo>
                  <a:cubicBezTo>
                    <a:pt x="94" y="21"/>
                    <a:pt x="73" y="0"/>
                    <a:pt x="47" y="0"/>
                  </a:cubicBezTo>
                  <a:cubicBezTo>
                    <a:pt x="21" y="0"/>
                    <a:pt x="0" y="21"/>
                    <a:pt x="0" y="47"/>
                  </a:cubicBezTo>
                  <a:cubicBezTo>
                    <a:pt x="0" y="62"/>
                    <a:pt x="7" y="75"/>
                    <a:pt x="17" y="84"/>
                  </a:cubicBezTo>
                  <a:cubicBezTo>
                    <a:pt x="8" y="75"/>
                    <a:pt x="1" y="63"/>
                    <a:pt x="1" y="49"/>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2" name="Freeform 49">
              <a:extLst>
                <a:ext uri="{FF2B5EF4-FFF2-40B4-BE49-F238E27FC236}">
                  <a16:creationId xmlns:a16="http://schemas.microsoft.com/office/drawing/2014/main" id="{7A3C503B-CE82-4276-A1AE-412DE2807A87}"/>
                </a:ext>
              </a:extLst>
            </p:cNvPr>
            <p:cNvSpPr>
              <a:spLocks/>
            </p:cNvSpPr>
            <p:nvPr/>
          </p:nvSpPr>
          <p:spPr bwMode="auto">
            <a:xfrm>
              <a:off x="14685790" y="-428426"/>
              <a:ext cx="438150" cy="384175"/>
            </a:xfrm>
            <a:custGeom>
              <a:avLst/>
              <a:gdLst>
                <a:gd name="T0" fmla="*/ 88 w 90"/>
                <a:gd name="T1" fmla="*/ 33 h 79"/>
                <a:gd name="T2" fmla="*/ 44 w 90"/>
                <a:gd name="T3" fmla="*/ 77 h 79"/>
                <a:gd name="T4" fmla="*/ 0 w 90"/>
                <a:gd name="T5" fmla="*/ 34 h 79"/>
                <a:gd name="T6" fmla="*/ 0 w 90"/>
                <a:gd name="T7" fmla="*/ 35 h 79"/>
                <a:gd name="T8" fmla="*/ 45 w 90"/>
                <a:gd name="T9" fmla="*/ 79 h 79"/>
                <a:gd name="T10" fmla="*/ 90 w 90"/>
                <a:gd name="T11" fmla="*/ 35 h 79"/>
                <a:gd name="T12" fmla="*/ 73 w 90"/>
                <a:gd name="T13" fmla="*/ 0 h 79"/>
                <a:gd name="T14" fmla="*/ 88 w 90"/>
                <a:gd name="T15" fmla="*/ 33 h 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0" h="79">
                  <a:moveTo>
                    <a:pt x="88" y="33"/>
                  </a:moveTo>
                  <a:cubicBezTo>
                    <a:pt x="88" y="57"/>
                    <a:pt x="69" y="77"/>
                    <a:pt x="44" y="77"/>
                  </a:cubicBezTo>
                  <a:cubicBezTo>
                    <a:pt x="20" y="77"/>
                    <a:pt x="1" y="58"/>
                    <a:pt x="0" y="34"/>
                  </a:cubicBezTo>
                  <a:cubicBezTo>
                    <a:pt x="0" y="34"/>
                    <a:pt x="0" y="34"/>
                    <a:pt x="0" y="35"/>
                  </a:cubicBezTo>
                  <a:cubicBezTo>
                    <a:pt x="0" y="59"/>
                    <a:pt x="21" y="79"/>
                    <a:pt x="45" y="79"/>
                  </a:cubicBezTo>
                  <a:cubicBezTo>
                    <a:pt x="70" y="79"/>
                    <a:pt x="90" y="59"/>
                    <a:pt x="90" y="35"/>
                  </a:cubicBezTo>
                  <a:cubicBezTo>
                    <a:pt x="90" y="21"/>
                    <a:pt x="84" y="8"/>
                    <a:pt x="73" y="0"/>
                  </a:cubicBezTo>
                  <a:cubicBezTo>
                    <a:pt x="83" y="8"/>
                    <a:pt x="88" y="20"/>
                    <a:pt x="88" y="33"/>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3" name="Oval 50">
              <a:extLst>
                <a:ext uri="{FF2B5EF4-FFF2-40B4-BE49-F238E27FC236}">
                  <a16:creationId xmlns:a16="http://schemas.microsoft.com/office/drawing/2014/main" id="{CBF74C97-4C42-4464-A7C9-41F7CFBDDD60}"/>
                </a:ext>
              </a:extLst>
            </p:cNvPr>
            <p:cNvSpPr>
              <a:spLocks noChangeArrowheads="1"/>
            </p:cNvSpPr>
            <p:nvPr/>
          </p:nvSpPr>
          <p:spPr bwMode="auto">
            <a:xfrm>
              <a:off x="14685790" y="-491926"/>
              <a:ext cx="433388" cy="433388"/>
            </a:xfrm>
            <a:prstGeom prst="ellipse">
              <a:avLst/>
            </a:prstGeom>
            <a:solidFill>
              <a:srgbClr val="F3F3F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4" name="Freeform 51">
              <a:extLst>
                <a:ext uri="{FF2B5EF4-FFF2-40B4-BE49-F238E27FC236}">
                  <a16:creationId xmlns:a16="http://schemas.microsoft.com/office/drawing/2014/main" id="{165B6520-AC65-48E4-A429-59E5DA2CBDFB}"/>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5" name="Freeform 52">
              <a:extLst>
                <a:ext uri="{FF2B5EF4-FFF2-40B4-BE49-F238E27FC236}">
                  <a16:creationId xmlns:a16="http://schemas.microsoft.com/office/drawing/2014/main" id="{DD4D9254-DE7B-4598-A4EC-4B02E0F6773F}"/>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6" name="Freeform 53">
              <a:extLst>
                <a:ext uri="{FF2B5EF4-FFF2-40B4-BE49-F238E27FC236}">
                  <a16:creationId xmlns:a16="http://schemas.microsoft.com/office/drawing/2014/main" id="{E510DA72-F1DB-463C-9C19-3C0CB539EE91}"/>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7" name="Freeform 54">
              <a:extLst>
                <a:ext uri="{FF2B5EF4-FFF2-40B4-BE49-F238E27FC236}">
                  <a16:creationId xmlns:a16="http://schemas.microsoft.com/office/drawing/2014/main" id="{22467819-EE7C-48F9-9DC1-1D86457B3973}"/>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8" name="Freeform 55">
              <a:extLst>
                <a:ext uri="{FF2B5EF4-FFF2-40B4-BE49-F238E27FC236}">
                  <a16:creationId xmlns:a16="http://schemas.microsoft.com/office/drawing/2014/main" id="{4B74A405-CE52-4216-A257-C3943FD79CB3}"/>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19" name="Freeform 56">
              <a:extLst>
                <a:ext uri="{FF2B5EF4-FFF2-40B4-BE49-F238E27FC236}">
                  <a16:creationId xmlns:a16="http://schemas.microsoft.com/office/drawing/2014/main" id="{FC998430-47C9-4B81-AB12-88C7CE47CCB9}"/>
                </a:ext>
              </a:extLst>
            </p:cNvPr>
            <p:cNvSpPr>
              <a:spLocks/>
            </p:cNvSpPr>
            <p:nvPr/>
          </p:nvSpPr>
          <p:spPr bwMode="auto">
            <a:xfrm>
              <a:off x="12847465" y="320874"/>
              <a:ext cx="4105275" cy="1751013"/>
            </a:xfrm>
            <a:custGeom>
              <a:avLst/>
              <a:gdLst>
                <a:gd name="T0" fmla="*/ 733 w 844"/>
                <a:gd name="T1" fmla="*/ 261 h 360"/>
                <a:gd name="T2" fmla="*/ 696 w 844"/>
                <a:gd name="T3" fmla="*/ 0 h 360"/>
                <a:gd name="T4" fmla="*/ 359 w 844"/>
                <a:gd name="T5" fmla="*/ 0 h 360"/>
                <a:gd name="T6" fmla="*/ 340 w 844"/>
                <a:gd name="T7" fmla="*/ 0 h 360"/>
                <a:gd name="T8" fmla="*/ 147 w 844"/>
                <a:gd name="T9" fmla="*/ 0 h 360"/>
                <a:gd name="T10" fmla="*/ 110 w 844"/>
                <a:gd name="T11" fmla="*/ 261 h 360"/>
                <a:gd name="T12" fmla="*/ 0 w 844"/>
                <a:gd name="T13" fmla="*/ 342 h 360"/>
                <a:gd name="T14" fmla="*/ 0 w 844"/>
                <a:gd name="T15" fmla="*/ 353 h 360"/>
                <a:gd name="T16" fmla="*/ 28 w 844"/>
                <a:gd name="T17" fmla="*/ 360 h 360"/>
                <a:gd name="T18" fmla="*/ 238 w 844"/>
                <a:gd name="T19" fmla="*/ 360 h 360"/>
                <a:gd name="T20" fmla="*/ 340 w 844"/>
                <a:gd name="T21" fmla="*/ 360 h 360"/>
                <a:gd name="T22" fmla="*/ 359 w 844"/>
                <a:gd name="T23" fmla="*/ 360 h 360"/>
                <a:gd name="T24" fmla="*/ 605 w 844"/>
                <a:gd name="T25" fmla="*/ 360 h 360"/>
                <a:gd name="T26" fmla="*/ 816 w 844"/>
                <a:gd name="T27" fmla="*/ 360 h 360"/>
                <a:gd name="T28" fmla="*/ 844 w 844"/>
                <a:gd name="T29" fmla="*/ 353 h 360"/>
                <a:gd name="T30" fmla="*/ 844 w 844"/>
                <a:gd name="T31" fmla="*/ 342 h 360"/>
                <a:gd name="T32" fmla="*/ 733 w 844"/>
                <a:gd name="T33" fmla="*/ 261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44" h="360">
                  <a:moveTo>
                    <a:pt x="733" y="261"/>
                  </a:moveTo>
                  <a:cubicBezTo>
                    <a:pt x="711" y="229"/>
                    <a:pt x="696" y="0"/>
                    <a:pt x="696" y="0"/>
                  </a:cubicBezTo>
                  <a:cubicBezTo>
                    <a:pt x="359" y="0"/>
                    <a:pt x="359" y="0"/>
                    <a:pt x="359" y="0"/>
                  </a:cubicBezTo>
                  <a:cubicBezTo>
                    <a:pt x="340" y="0"/>
                    <a:pt x="340" y="0"/>
                    <a:pt x="340" y="0"/>
                  </a:cubicBezTo>
                  <a:cubicBezTo>
                    <a:pt x="147" y="0"/>
                    <a:pt x="147" y="0"/>
                    <a:pt x="147" y="0"/>
                  </a:cubicBezTo>
                  <a:cubicBezTo>
                    <a:pt x="147" y="0"/>
                    <a:pt x="133" y="229"/>
                    <a:pt x="110" y="261"/>
                  </a:cubicBezTo>
                  <a:cubicBezTo>
                    <a:pt x="88" y="294"/>
                    <a:pt x="0" y="331"/>
                    <a:pt x="0" y="342"/>
                  </a:cubicBezTo>
                  <a:cubicBezTo>
                    <a:pt x="0" y="350"/>
                    <a:pt x="0" y="352"/>
                    <a:pt x="0" y="353"/>
                  </a:cubicBezTo>
                  <a:cubicBezTo>
                    <a:pt x="0" y="353"/>
                    <a:pt x="4" y="360"/>
                    <a:pt x="28" y="360"/>
                  </a:cubicBezTo>
                  <a:cubicBezTo>
                    <a:pt x="51" y="360"/>
                    <a:pt x="238" y="360"/>
                    <a:pt x="238" y="360"/>
                  </a:cubicBezTo>
                  <a:cubicBezTo>
                    <a:pt x="340" y="360"/>
                    <a:pt x="340" y="360"/>
                    <a:pt x="340" y="360"/>
                  </a:cubicBezTo>
                  <a:cubicBezTo>
                    <a:pt x="359" y="360"/>
                    <a:pt x="359" y="360"/>
                    <a:pt x="359" y="360"/>
                  </a:cubicBezTo>
                  <a:cubicBezTo>
                    <a:pt x="605" y="360"/>
                    <a:pt x="605" y="360"/>
                    <a:pt x="605" y="360"/>
                  </a:cubicBezTo>
                  <a:cubicBezTo>
                    <a:pt x="605" y="360"/>
                    <a:pt x="793" y="360"/>
                    <a:pt x="816" y="360"/>
                  </a:cubicBezTo>
                  <a:cubicBezTo>
                    <a:pt x="840" y="360"/>
                    <a:pt x="844" y="353"/>
                    <a:pt x="844" y="353"/>
                  </a:cubicBezTo>
                  <a:cubicBezTo>
                    <a:pt x="844" y="352"/>
                    <a:pt x="844" y="350"/>
                    <a:pt x="844" y="342"/>
                  </a:cubicBezTo>
                  <a:cubicBezTo>
                    <a:pt x="844" y="331"/>
                    <a:pt x="756" y="294"/>
                    <a:pt x="733" y="261"/>
                  </a:cubicBezTo>
                  <a:close/>
                </a:path>
              </a:pathLst>
            </a:custGeom>
            <a:solidFill>
              <a:srgbClr val="E0DFE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0" name="Freeform 57">
              <a:extLst>
                <a:ext uri="{FF2B5EF4-FFF2-40B4-BE49-F238E27FC236}">
                  <a16:creationId xmlns:a16="http://schemas.microsoft.com/office/drawing/2014/main" id="{1C336D6E-5F75-4A87-9BB2-9FCBC7F61055}"/>
                </a:ext>
              </a:extLst>
            </p:cNvPr>
            <p:cNvSpPr>
              <a:spLocks/>
            </p:cNvSpPr>
            <p:nvPr/>
          </p:nvSpPr>
          <p:spPr bwMode="auto">
            <a:xfrm>
              <a:off x="12847465" y="1978224"/>
              <a:ext cx="4105275" cy="93663"/>
            </a:xfrm>
            <a:custGeom>
              <a:avLst/>
              <a:gdLst>
                <a:gd name="T0" fmla="*/ 816 w 844"/>
                <a:gd name="T1" fmla="*/ 7 h 19"/>
                <a:gd name="T2" fmla="*/ 605 w 844"/>
                <a:gd name="T3" fmla="*/ 7 h 19"/>
                <a:gd name="T4" fmla="*/ 359 w 844"/>
                <a:gd name="T5" fmla="*/ 7 h 19"/>
                <a:gd name="T6" fmla="*/ 340 w 844"/>
                <a:gd name="T7" fmla="*/ 7 h 19"/>
                <a:gd name="T8" fmla="*/ 238 w 844"/>
                <a:gd name="T9" fmla="*/ 7 h 19"/>
                <a:gd name="T10" fmla="*/ 28 w 844"/>
                <a:gd name="T11" fmla="*/ 7 h 19"/>
                <a:gd name="T12" fmla="*/ 0 w 844"/>
                <a:gd name="T13" fmla="*/ 0 h 19"/>
                <a:gd name="T14" fmla="*/ 0 w 844"/>
                <a:gd name="T15" fmla="*/ 1 h 19"/>
                <a:gd name="T16" fmla="*/ 0 w 844"/>
                <a:gd name="T17" fmla="*/ 12 h 19"/>
                <a:gd name="T18" fmla="*/ 28 w 844"/>
                <a:gd name="T19" fmla="*/ 19 h 19"/>
                <a:gd name="T20" fmla="*/ 238 w 844"/>
                <a:gd name="T21" fmla="*/ 19 h 19"/>
                <a:gd name="T22" fmla="*/ 340 w 844"/>
                <a:gd name="T23" fmla="*/ 19 h 19"/>
                <a:gd name="T24" fmla="*/ 359 w 844"/>
                <a:gd name="T25" fmla="*/ 19 h 19"/>
                <a:gd name="T26" fmla="*/ 605 w 844"/>
                <a:gd name="T27" fmla="*/ 19 h 19"/>
                <a:gd name="T28" fmla="*/ 816 w 844"/>
                <a:gd name="T29" fmla="*/ 19 h 19"/>
                <a:gd name="T30" fmla="*/ 844 w 844"/>
                <a:gd name="T31" fmla="*/ 12 h 19"/>
                <a:gd name="T32" fmla="*/ 844 w 844"/>
                <a:gd name="T33" fmla="*/ 1 h 19"/>
                <a:gd name="T34" fmla="*/ 844 w 844"/>
                <a:gd name="T35" fmla="*/ 0 h 19"/>
                <a:gd name="T36" fmla="*/ 816 w 844"/>
                <a:gd name="T37"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44" h="19">
                  <a:moveTo>
                    <a:pt x="816" y="7"/>
                  </a:moveTo>
                  <a:cubicBezTo>
                    <a:pt x="793" y="7"/>
                    <a:pt x="605" y="7"/>
                    <a:pt x="605" y="7"/>
                  </a:cubicBezTo>
                  <a:cubicBezTo>
                    <a:pt x="359" y="7"/>
                    <a:pt x="359" y="7"/>
                    <a:pt x="359" y="7"/>
                  </a:cubicBezTo>
                  <a:cubicBezTo>
                    <a:pt x="340" y="7"/>
                    <a:pt x="340" y="7"/>
                    <a:pt x="340" y="7"/>
                  </a:cubicBezTo>
                  <a:cubicBezTo>
                    <a:pt x="238" y="7"/>
                    <a:pt x="238" y="7"/>
                    <a:pt x="238" y="7"/>
                  </a:cubicBezTo>
                  <a:cubicBezTo>
                    <a:pt x="238" y="7"/>
                    <a:pt x="51" y="7"/>
                    <a:pt x="28" y="7"/>
                  </a:cubicBezTo>
                  <a:cubicBezTo>
                    <a:pt x="6" y="7"/>
                    <a:pt x="1" y="1"/>
                    <a:pt x="0" y="0"/>
                  </a:cubicBezTo>
                  <a:cubicBezTo>
                    <a:pt x="0" y="0"/>
                    <a:pt x="0" y="0"/>
                    <a:pt x="0" y="1"/>
                  </a:cubicBezTo>
                  <a:cubicBezTo>
                    <a:pt x="0" y="9"/>
                    <a:pt x="0" y="11"/>
                    <a:pt x="0" y="12"/>
                  </a:cubicBezTo>
                  <a:cubicBezTo>
                    <a:pt x="0" y="12"/>
                    <a:pt x="4" y="19"/>
                    <a:pt x="28" y="19"/>
                  </a:cubicBezTo>
                  <a:cubicBezTo>
                    <a:pt x="51" y="19"/>
                    <a:pt x="238" y="19"/>
                    <a:pt x="238" y="19"/>
                  </a:cubicBezTo>
                  <a:cubicBezTo>
                    <a:pt x="340" y="19"/>
                    <a:pt x="340" y="19"/>
                    <a:pt x="340" y="19"/>
                  </a:cubicBezTo>
                  <a:cubicBezTo>
                    <a:pt x="359" y="19"/>
                    <a:pt x="359" y="19"/>
                    <a:pt x="359" y="19"/>
                  </a:cubicBezTo>
                  <a:cubicBezTo>
                    <a:pt x="605" y="19"/>
                    <a:pt x="605" y="19"/>
                    <a:pt x="605" y="19"/>
                  </a:cubicBezTo>
                  <a:cubicBezTo>
                    <a:pt x="605" y="19"/>
                    <a:pt x="793" y="19"/>
                    <a:pt x="816" y="19"/>
                  </a:cubicBezTo>
                  <a:cubicBezTo>
                    <a:pt x="840" y="19"/>
                    <a:pt x="844" y="12"/>
                    <a:pt x="844" y="12"/>
                  </a:cubicBezTo>
                  <a:cubicBezTo>
                    <a:pt x="844" y="11"/>
                    <a:pt x="844" y="9"/>
                    <a:pt x="844" y="1"/>
                  </a:cubicBezTo>
                  <a:cubicBezTo>
                    <a:pt x="844" y="0"/>
                    <a:pt x="844" y="0"/>
                    <a:pt x="844" y="0"/>
                  </a:cubicBezTo>
                  <a:cubicBezTo>
                    <a:pt x="843" y="1"/>
                    <a:pt x="837" y="7"/>
                    <a:pt x="816" y="7"/>
                  </a:cubicBezTo>
                  <a:close/>
                </a:path>
              </a:pathLst>
            </a:custGeom>
            <a:solidFill>
              <a:srgbClr val="F7F7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1" name="Freeform 58">
              <a:extLst>
                <a:ext uri="{FF2B5EF4-FFF2-40B4-BE49-F238E27FC236}">
                  <a16:creationId xmlns:a16="http://schemas.microsoft.com/office/drawing/2014/main" id="{EEBB2FF9-7024-4DAF-BDBB-1C488CB49A9F}"/>
                </a:ext>
              </a:extLst>
            </p:cNvPr>
            <p:cNvSpPr>
              <a:spLocks/>
            </p:cNvSpPr>
            <p:nvPr/>
          </p:nvSpPr>
          <p:spPr bwMode="auto">
            <a:xfrm>
              <a:off x="13285615" y="320874"/>
              <a:ext cx="2957513" cy="1366838"/>
            </a:xfrm>
            <a:custGeom>
              <a:avLst/>
              <a:gdLst>
                <a:gd name="T0" fmla="*/ 249 w 608"/>
                <a:gd name="T1" fmla="*/ 281 h 281"/>
                <a:gd name="T2" fmla="*/ 608 w 608"/>
                <a:gd name="T3" fmla="*/ 19 h 281"/>
                <a:gd name="T4" fmla="*/ 606 w 608"/>
                <a:gd name="T5" fmla="*/ 0 h 281"/>
                <a:gd name="T6" fmla="*/ 269 w 608"/>
                <a:gd name="T7" fmla="*/ 0 h 281"/>
                <a:gd name="T8" fmla="*/ 250 w 608"/>
                <a:gd name="T9" fmla="*/ 0 h 281"/>
                <a:gd name="T10" fmla="*/ 57 w 608"/>
                <a:gd name="T11" fmla="*/ 0 h 281"/>
                <a:gd name="T12" fmla="*/ 20 w 608"/>
                <a:gd name="T13" fmla="*/ 261 h 281"/>
                <a:gd name="T14" fmla="*/ 0 w 608"/>
                <a:gd name="T15" fmla="*/ 281 h 281"/>
                <a:gd name="T16" fmla="*/ 249 w 608"/>
                <a:gd name="T17" fmla="*/ 281 h 2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8" h="281">
                  <a:moveTo>
                    <a:pt x="249" y="281"/>
                  </a:moveTo>
                  <a:cubicBezTo>
                    <a:pt x="608" y="19"/>
                    <a:pt x="608" y="19"/>
                    <a:pt x="608" y="19"/>
                  </a:cubicBezTo>
                  <a:cubicBezTo>
                    <a:pt x="607" y="7"/>
                    <a:pt x="606" y="0"/>
                    <a:pt x="606" y="0"/>
                  </a:cubicBezTo>
                  <a:cubicBezTo>
                    <a:pt x="269" y="0"/>
                    <a:pt x="269" y="0"/>
                    <a:pt x="269" y="0"/>
                  </a:cubicBezTo>
                  <a:cubicBezTo>
                    <a:pt x="250" y="0"/>
                    <a:pt x="250" y="0"/>
                    <a:pt x="250" y="0"/>
                  </a:cubicBezTo>
                  <a:cubicBezTo>
                    <a:pt x="57" y="0"/>
                    <a:pt x="57" y="0"/>
                    <a:pt x="57" y="0"/>
                  </a:cubicBezTo>
                  <a:cubicBezTo>
                    <a:pt x="57" y="0"/>
                    <a:pt x="43" y="229"/>
                    <a:pt x="20" y="261"/>
                  </a:cubicBezTo>
                  <a:cubicBezTo>
                    <a:pt x="16" y="268"/>
                    <a:pt x="9" y="275"/>
                    <a:pt x="0" y="281"/>
                  </a:cubicBezTo>
                  <a:lnTo>
                    <a:pt x="249" y="281"/>
                  </a:lnTo>
                  <a:close/>
                </a:path>
              </a:pathLst>
            </a:custGeom>
            <a:solidFill>
              <a:srgbClr val="CECED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sp>
          <p:nvSpPr>
            <p:cNvPr id="22" name="Freeform 59">
              <a:extLst>
                <a:ext uri="{FF2B5EF4-FFF2-40B4-BE49-F238E27FC236}">
                  <a16:creationId xmlns:a16="http://schemas.microsoft.com/office/drawing/2014/main" id="{7E59AF29-8362-480B-91C0-B846F282529E}"/>
                </a:ext>
              </a:extLst>
            </p:cNvPr>
            <p:cNvSpPr>
              <a:spLocks/>
            </p:cNvSpPr>
            <p:nvPr/>
          </p:nvSpPr>
          <p:spPr bwMode="auto">
            <a:xfrm>
              <a:off x="13558665" y="320874"/>
              <a:ext cx="2679700" cy="52388"/>
            </a:xfrm>
            <a:custGeom>
              <a:avLst/>
              <a:gdLst>
                <a:gd name="T0" fmla="*/ 1 w 551"/>
                <a:gd name="T1" fmla="*/ 0 h 11"/>
                <a:gd name="T2" fmla="*/ 0 w 551"/>
                <a:gd name="T3" fmla="*/ 11 h 11"/>
                <a:gd name="T4" fmla="*/ 551 w 551"/>
                <a:gd name="T5" fmla="*/ 11 h 11"/>
                <a:gd name="T6" fmla="*/ 550 w 551"/>
                <a:gd name="T7" fmla="*/ 0 h 11"/>
                <a:gd name="T8" fmla="*/ 213 w 551"/>
                <a:gd name="T9" fmla="*/ 0 h 11"/>
                <a:gd name="T10" fmla="*/ 194 w 551"/>
                <a:gd name="T11" fmla="*/ 0 h 11"/>
                <a:gd name="T12" fmla="*/ 1 w 551"/>
                <a:gd name="T13" fmla="*/ 0 h 11"/>
              </a:gdLst>
              <a:ahLst/>
              <a:cxnLst>
                <a:cxn ang="0">
                  <a:pos x="T0" y="T1"/>
                </a:cxn>
                <a:cxn ang="0">
                  <a:pos x="T2" y="T3"/>
                </a:cxn>
                <a:cxn ang="0">
                  <a:pos x="T4" y="T5"/>
                </a:cxn>
                <a:cxn ang="0">
                  <a:pos x="T6" y="T7"/>
                </a:cxn>
                <a:cxn ang="0">
                  <a:pos x="T8" y="T9"/>
                </a:cxn>
                <a:cxn ang="0">
                  <a:pos x="T10" y="T11"/>
                </a:cxn>
                <a:cxn ang="0">
                  <a:pos x="T12" y="T13"/>
                </a:cxn>
              </a:cxnLst>
              <a:rect l="0" t="0" r="r" b="b"/>
              <a:pathLst>
                <a:path w="551" h="11">
                  <a:moveTo>
                    <a:pt x="1" y="0"/>
                  </a:moveTo>
                  <a:cubicBezTo>
                    <a:pt x="1" y="0"/>
                    <a:pt x="1" y="4"/>
                    <a:pt x="0" y="11"/>
                  </a:cubicBezTo>
                  <a:cubicBezTo>
                    <a:pt x="551" y="11"/>
                    <a:pt x="551" y="11"/>
                    <a:pt x="551" y="11"/>
                  </a:cubicBezTo>
                  <a:cubicBezTo>
                    <a:pt x="551" y="4"/>
                    <a:pt x="550" y="0"/>
                    <a:pt x="550" y="0"/>
                  </a:cubicBezTo>
                  <a:cubicBezTo>
                    <a:pt x="213" y="0"/>
                    <a:pt x="213" y="0"/>
                    <a:pt x="213" y="0"/>
                  </a:cubicBezTo>
                  <a:cubicBezTo>
                    <a:pt x="194" y="0"/>
                    <a:pt x="194" y="0"/>
                    <a:pt x="194" y="0"/>
                  </a:cubicBezTo>
                  <a:lnTo>
                    <a:pt x="1" y="0"/>
                  </a:lnTo>
                  <a:close/>
                </a:path>
              </a:pathLst>
            </a:custGeom>
            <a:solidFill>
              <a:srgbClr val="C1C1C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ru-RU"/>
            </a:p>
          </p:txBody>
        </p:sp>
      </p:grpSp>
      <p:sp>
        <p:nvSpPr>
          <p:cNvPr id="23" name="Рисунок 21">
            <a:extLst>
              <a:ext uri="{FF2B5EF4-FFF2-40B4-BE49-F238E27FC236}">
                <a16:creationId xmlns:a16="http://schemas.microsoft.com/office/drawing/2014/main" id="{318F4644-EBC0-41BA-AB91-A54534EFC299}"/>
              </a:ext>
            </a:extLst>
          </p:cNvPr>
          <p:cNvSpPr>
            <a:spLocks noGrp="1"/>
          </p:cNvSpPr>
          <p:nvPr>
            <p:ph type="pic" sz="quarter" idx="28"/>
          </p:nvPr>
        </p:nvSpPr>
        <p:spPr>
          <a:xfrm>
            <a:off x="922163" y="1737792"/>
            <a:ext cx="3144720" cy="1783847"/>
          </a:xfrm>
          <a:prstGeom prst="rect">
            <a:avLst/>
          </a:prstGeom>
          <a:pattFill prst="lgCheck">
            <a:fgClr>
              <a:schemeClr val="bg1"/>
            </a:fgClr>
            <a:bgClr>
              <a:schemeClr val="bg1">
                <a:lumMod val="75000"/>
              </a:schemeClr>
            </a:bgClr>
          </a:pattFill>
          <a:ln>
            <a:noFill/>
          </a:ln>
          <a:effectLst/>
        </p:spPr>
        <p:style>
          <a:lnRef idx="1">
            <a:schemeClr val="accent1"/>
          </a:lnRef>
          <a:fillRef idx="3">
            <a:schemeClr val="accent1"/>
          </a:fillRef>
          <a:effectRef idx="2">
            <a:schemeClr val="accent1"/>
          </a:effectRef>
          <a:fontRef idx="minor">
            <a:schemeClr val="lt1"/>
          </a:fontRef>
        </p:style>
        <p:txBody>
          <a:bodyPr rtlCol="0" anchor="ctr"/>
          <a:lstStyle>
            <a:lvl1pPr>
              <a:defRPr lang="ru-RU" sz="300" dirty="0"/>
            </a:lvl1pPr>
          </a:lstStyle>
          <a:p>
            <a:pPr lvl="0" algn="ctr"/>
            <a:endParaRPr lang="ru-RU" dirty="0"/>
          </a:p>
        </p:txBody>
      </p:sp>
    </p:spTree>
    <p:extLst>
      <p:ext uri="{BB962C8B-B14F-4D97-AF65-F5344CB8AC3E}">
        <p14:creationId xmlns:p14="http://schemas.microsoft.com/office/powerpoint/2010/main" val="239396294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17_Title with subtitle and content Layout">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8" name="Picture Placeholder 2">
            <a:extLst>
              <a:ext uri="{FF2B5EF4-FFF2-40B4-BE49-F238E27FC236}">
                <a16:creationId xmlns:a16="http://schemas.microsoft.com/office/drawing/2014/main" id="{2D28637B-5A38-4501-9387-E0297FFC1CCE}"/>
              </a:ext>
            </a:extLst>
          </p:cNvPr>
          <p:cNvSpPr>
            <a:spLocks noGrp="1"/>
          </p:cNvSpPr>
          <p:nvPr>
            <p:ph type="pic" sz="quarter" idx="24"/>
          </p:nvPr>
        </p:nvSpPr>
        <p:spPr>
          <a:xfrm>
            <a:off x="384308" y="3199088"/>
            <a:ext cx="1523612" cy="862119"/>
          </a:xfrm>
          <a:solidFill>
            <a:srgbClr val="F9F5F1"/>
          </a:solidFill>
        </p:spPr>
        <p:txBody>
          <a:bodyPr tIns="0" rIns="0" bIns="0" anchor="ctr" anchorCtr="0"/>
          <a:lstStyle>
            <a:lvl1pPr marL="0" indent="0" algn="ctr">
              <a:buNone/>
              <a:defRPr sz="1600" b="1">
                <a:latin typeface="+mj-lt"/>
              </a:defRPr>
            </a:lvl1pPr>
          </a:lstStyle>
          <a:p>
            <a:r>
              <a:rPr lang="en-US"/>
              <a:t>Click icon to add picture</a:t>
            </a:r>
          </a:p>
        </p:txBody>
      </p:sp>
      <p:sp>
        <p:nvSpPr>
          <p:cNvPr id="9" name="Picture Placeholder 2">
            <a:extLst>
              <a:ext uri="{FF2B5EF4-FFF2-40B4-BE49-F238E27FC236}">
                <a16:creationId xmlns:a16="http://schemas.microsoft.com/office/drawing/2014/main" id="{7591FD2A-EE93-4977-91DC-171EFCD1A24E}"/>
              </a:ext>
            </a:extLst>
          </p:cNvPr>
          <p:cNvSpPr>
            <a:spLocks noGrp="1"/>
          </p:cNvSpPr>
          <p:nvPr>
            <p:ph type="pic" sz="quarter" idx="33"/>
          </p:nvPr>
        </p:nvSpPr>
        <p:spPr>
          <a:xfrm>
            <a:off x="2085051" y="2797159"/>
            <a:ext cx="1523612" cy="1264049"/>
          </a:xfrm>
          <a:solidFill>
            <a:srgbClr val="F9F5F1"/>
          </a:solidFill>
        </p:spPr>
        <p:txBody>
          <a:bodyPr tIns="0" rIns="0" bIns="0" anchor="ctr" anchorCtr="0"/>
          <a:lstStyle>
            <a:lvl1pPr marL="0" indent="0" algn="ctr">
              <a:buNone/>
              <a:defRPr sz="1600" b="1">
                <a:latin typeface="+mj-lt"/>
              </a:defRPr>
            </a:lvl1pPr>
          </a:lstStyle>
          <a:p>
            <a:r>
              <a:rPr lang="en-US"/>
              <a:t>Click icon to add picture</a:t>
            </a:r>
          </a:p>
        </p:txBody>
      </p:sp>
      <p:sp>
        <p:nvSpPr>
          <p:cNvPr id="10" name="Picture Placeholder 2">
            <a:extLst>
              <a:ext uri="{FF2B5EF4-FFF2-40B4-BE49-F238E27FC236}">
                <a16:creationId xmlns:a16="http://schemas.microsoft.com/office/drawing/2014/main" id="{A54AA7AE-E07D-4750-95BD-608129AF38E7}"/>
              </a:ext>
            </a:extLst>
          </p:cNvPr>
          <p:cNvSpPr>
            <a:spLocks noGrp="1"/>
          </p:cNvSpPr>
          <p:nvPr>
            <p:ph type="pic" sz="quarter" idx="34"/>
          </p:nvPr>
        </p:nvSpPr>
        <p:spPr>
          <a:xfrm>
            <a:off x="3778057" y="2469767"/>
            <a:ext cx="1523612" cy="1591442"/>
          </a:xfrm>
          <a:solidFill>
            <a:srgbClr val="F9F5F1"/>
          </a:solidFill>
        </p:spPr>
        <p:txBody>
          <a:bodyPr tIns="0" rIns="0" bIns="0" anchor="ctr" anchorCtr="0"/>
          <a:lstStyle>
            <a:lvl1pPr marL="0" indent="0" algn="ctr">
              <a:buNone/>
              <a:defRPr sz="1600" b="1">
                <a:latin typeface="+mj-lt"/>
              </a:defRPr>
            </a:lvl1pPr>
          </a:lstStyle>
          <a:p>
            <a:r>
              <a:rPr lang="en-US"/>
              <a:t>Click icon to add picture</a:t>
            </a:r>
          </a:p>
        </p:txBody>
      </p:sp>
      <p:sp>
        <p:nvSpPr>
          <p:cNvPr id="11" name="Picture Placeholder 2">
            <a:extLst>
              <a:ext uri="{FF2B5EF4-FFF2-40B4-BE49-F238E27FC236}">
                <a16:creationId xmlns:a16="http://schemas.microsoft.com/office/drawing/2014/main" id="{AC5EC4D0-4DBD-41EF-98DF-2E27E3222630}"/>
              </a:ext>
            </a:extLst>
          </p:cNvPr>
          <p:cNvSpPr>
            <a:spLocks noGrp="1"/>
          </p:cNvSpPr>
          <p:nvPr>
            <p:ph type="pic" sz="quarter" idx="35"/>
          </p:nvPr>
        </p:nvSpPr>
        <p:spPr>
          <a:xfrm>
            <a:off x="5500112" y="2051222"/>
            <a:ext cx="1523612" cy="2009987"/>
          </a:xfrm>
          <a:solidFill>
            <a:srgbClr val="F9F5F1"/>
          </a:solidFill>
        </p:spPr>
        <p:txBody>
          <a:bodyPr tIns="0" rIns="0" bIns="0" anchor="ctr" anchorCtr="0"/>
          <a:lstStyle>
            <a:lvl1pPr marL="0" indent="0" algn="ctr">
              <a:buNone/>
              <a:defRPr sz="1600" b="1">
                <a:latin typeface="+mj-lt"/>
              </a:defRPr>
            </a:lvl1pPr>
          </a:lstStyle>
          <a:p>
            <a:r>
              <a:rPr lang="en-US"/>
              <a:t>Click icon to add picture</a:t>
            </a:r>
          </a:p>
        </p:txBody>
      </p:sp>
      <p:sp>
        <p:nvSpPr>
          <p:cNvPr id="12" name="Picture Placeholder 2">
            <a:extLst>
              <a:ext uri="{FF2B5EF4-FFF2-40B4-BE49-F238E27FC236}">
                <a16:creationId xmlns:a16="http://schemas.microsoft.com/office/drawing/2014/main" id="{5E734C43-3F36-4A32-A658-287DFE957E05}"/>
              </a:ext>
            </a:extLst>
          </p:cNvPr>
          <p:cNvSpPr>
            <a:spLocks noGrp="1"/>
          </p:cNvSpPr>
          <p:nvPr>
            <p:ph type="pic" sz="quarter" idx="36"/>
          </p:nvPr>
        </p:nvSpPr>
        <p:spPr>
          <a:xfrm>
            <a:off x="7229940" y="1725487"/>
            <a:ext cx="1523612" cy="2331689"/>
          </a:xfrm>
          <a:solidFill>
            <a:srgbClr val="F9F5F1"/>
          </a:solidFill>
        </p:spPr>
        <p:txBody>
          <a:bodyPr tIns="0" rIns="0" bIns="0" anchor="ctr" anchorCtr="0"/>
          <a:lstStyle>
            <a:lvl1pPr marL="0" indent="0" algn="ctr">
              <a:buNone/>
              <a:defRPr sz="1600" b="1">
                <a:latin typeface="+mj-lt"/>
              </a:defRPr>
            </a:lvl1pPr>
          </a:lstStyle>
          <a:p>
            <a:r>
              <a:rPr lang="en-US"/>
              <a:t>Click icon to add picture</a:t>
            </a:r>
          </a:p>
        </p:txBody>
      </p:sp>
    </p:spTree>
    <p:extLst>
      <p:ext uri="{BB962C8B-B14F-4D97-AF65-F5344CB8AC3E}">
        <p14:creationId xmlns:p14="http://schemas.microsoft.com/office/powerpoint/2010/main" val="194735430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8_Title with subtitle and content Layout">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382396" y="741760"/>
            <a:ext cx="8361362" cy="512040"/>
          </a:xfrm>
        </p:spPr>
        <p:txBody>
          <a:bodyPr>
            <a:normAutofit/>
          </a:bodyPr>
          <a:lstStyle>
            <a:lvl1pPr marL="0" indent="0">
              <a:lnSpc>
                <a:spcPct val="90000"/>
              </a:lnSpc>
              <a:buFontTx/>
              <a:buNone/>
              <a:defRPr sz="1600" b="0">
                <a:solidFill>
                  <a:schemeClr val="tx1"/>
                </a:solidFill>
              </a:defRPr>
            </a:lvl1pPr>
          </a:lstStyle>
          <a:p>
            <a:pPr lvl="0"/>
            <a:r>
              <a:rPr lang="en-US"/>
              <a:t>Edit Master text styles</a:t>
            </a:r>
          </a:p>
        </p:txBody>
      </p:sp>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8353233" cy="3250805"/>
          </a:xfrm>
        </p:spPr>
        <p:txBody>
          <a:body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95406908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1_Divider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82588" y="2052088"/>
            <a:ext cx="4920932" cy="1788391"/>
          </a:xfrm>
        </p:spPr>
        <p:txBody>
          <a:bodyPr>
            <a:noAutofit/>
          </a:bodyPr>
          <a:lstStyle>
            <a:lvl1pPr algn="l" defTabSz="342900" rtl="0" eaLnBrk="1" latinLnBrk="0" hangingPunct="1">
              <a:lnSpc>
                <a:spcPct val="90000"/>
              </a:lnSpc>
              <a:spcBef>
                <a:spcPct val="0"/>
              </a:spcBef>
              <a:buNone/>
              <a:defRPr lang="en-US" sz="5400" b="1" i="0" kern="1200" cap="all" dirty="0">
                <a:solidFill>
                  <a:schemeClr val="bg1"/>
                </a:solidFill>
                <a:latin typeface="Arial Black" panose="020B0604020202020204" pitchFamily="34" charset="0"/>
                <a:ea typeface="+mj-ea"/>
                <a:cs typeface="Arial Black" panose="020B0604020202020204" pitchFamily="34" charset="0"/>
              </a:defRPr>
            </a:lvl1pPr>
          </a:lstStyle>
          <a:p>
            <a:r>
              <a:rPr lang="en-US" dirty="0"/>
              <a:t>Title goes here</a:t>
            </a:r>
          </a:p>
        </p:txBody>
      </p:sp>
      <p:sp>
        <p:nvSpPr>
          <p:cNvPr id="6" name="Slide Number Placeholder 5"/>
          <p:cNvSpPr>
            <a:spLocks noGrp="1"/>
          </p:cNvSpPr>
          <p:nvPr>
            <p:ph type="sldNum" sz="quarter" idx="12"/>
          </p:nvPr>
        </p:nvSpPr>
        <p:spPr>
          <a:xfrm>
            <a:off x="8288339" y="4874847"/>
            <a:ext cx="468000" cy="135000"/>
          </a:xfrm>
        </p:spPr>
        <p:txBody>
          <a:bodyPr/>
          <a:lstStyle>
            <a:lvl1pPr>
              <a:defRPr>
                <a:solidFill>
                  <a:schemeClr val="bg1"/>
                </a:solidFill>
              </a:defRPr>
            </a:lvl1pPr>
          </a:lstStyle>
          <a:p>
            <a:fld id="{C60C2248-B95D-984B-A0F4-42B9A4652AA7}" type="slidenum">
              <a:rPr lang="en-US" smtClean="0"/>
              <a:pPr/>
              <a:t>‹#›</a:t>
            </a:fld>
            <a:endParaRPr lang="en-US" dirty="0"/>
          </a:p>
        </p:txBody>
      </p:sp>
      <p:sp>
        <p:nvSpPr>
          <p:cNvPr id="4" name="Text Placeholder 3">
            <a:extLst>
              <a:ext uri="{FF2B5EF4-FFF2-40B4-BE49-F238E27FC236}">
                <a16:creationId xmlns:a16="http://schemas.microsoft.com/office/drawing/2014/main" id="{A990BB0C-1568-4800-B1EF-F0EC8B110158}"/>
              </a:ext>
            </a:extLst>
          </p:cNvPr>
          <p:cNvSpPr>
            <a:spLocks noGrp="1"/>
          </p:cNvSpPr>
          <p:nvPr>
            <p:ph type="body" sz="quarter" idx="13" hasCustomPrompt="1"/>
          </p:nvPr>
        </p:nvSpPr>
        <p:spPr>
          <a:xfrm>
            <a:off x="382588" y="1366978"/>
            <a:ext cx="5095875" cy="296542"/>
          </a:xfrm>
        </p:spPr>
        <p:txBody>
          <a:bodyPr>
            <a:normAutofit/>
          </a:bodyPr>
          <a:lstStyle>
            <a:lvl1pPr marL="0" indent="0">
              <a:buNone/>
              <a:defRPr sz="1600">
                <a:solidFill>
                  <a:schemeClr val="accent1"/>
                </a:solidFill>
                <a:latin typeface="Arial Black" panose="020B0A04020102020204" pitchFamily="34" charset="0"/>
              </a:defRPr>
            </a:lvl1pPr>
            <a:lvl2pPr marL="180975" indent="0">
              <a:buNone/>
              <a:defRPr/>
            </a:lvl2pPr>
            <a:lvl3pPr marL="361950" indent="0">
              <a:buNone/>
              <a:defRPr/>
            </a:lvl3pPr>
            <a:lvl4pPr marL="447675" indent="0">
              <a:buNone/>
              <a:defRPr/>
            </a:lvl4pPr>
            <a:lvl5pPr marL="627062" indent="0">
              <a:buNone/>
              <a:defRPr/>
            </a:lvl5pPr>
          </a:lstStyle>
          <a:p>
            <a:r>
              <a:rPr lang="en-US" dirty="0"/>
              <a:t>DIVIDER</a:t>
            </a:r>
          </a:p>
        </p:txBody>
      </p:sp>
      <p:cxnSp>
        <p:nvCxnSpPr>
          <p:cNvPr id="8" name="Straight Connector 7">
            <a:extLst>
              <a:ext uri="{FF2B5EF4-FFF2-40B4-BE49-F238E27FC236}">
                <a16:creationId xmlns:a16="http://schemas.microsoft.com/office/drawing/2014/main" id="{8B18E211-D3B4-41AC-820D-B39F56E3C27F}"/>
              </a:ext>
            </a:extLst>
          </p:cNvPr>
          <p:cNvCxnSpPr>
            <a:cxnSpLocks/>
          </p:cNvCxnSpPr>
          <p:nvPr userDrawn="1"/>
        </p:nvCxnSpPr>
        <p:spPr>
          <a:xfrm>
            <a:off x="382588" y="1790752"/>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9034277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ark Title and Cont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6" name="Slide Number Placeholder 5"/>
          <p:cNvSpPr>
            <a:spLocks noGrp="1"/>
          </p:cNvSpPr>
          <p:nvPr>
            <p:ph type="sldNum" sz="quarter" idx="12"/>
          </p:nvPr>
        </p:nvSpPr>
        <p:spPr>
          <a:xfrm>
            <a:off x="8288339" y="4874847"/>
            <a:ext cx="468000" cy="135000"/>
          </a:xfrm>
        </p:spPr>
        <p:txBody>
          <a:bodyPr/>
          <a:lstStyle>
            <a:lvl1pPr>
              <a:defRPr>
                <a:solidFill>
                  <a:schemeClr val="bg1"/>
                </a:solidFill>
              </a:defRPr>
            </a:lvl1pPr>
          </a:lstStyle>
          <a:p>
            <a:fld id="{C60C2248-B95D-984B-A0F4-42B9A4652AA7}" type="slidenum">
              <a:rPr lang="en-US" smtClean="0"/>
              <a:pPr/>
              <a:t>‹#›</a:t>
            </a:fld>
            <a:endParaRPr lang="en-US" dirty="0"/>
          </a:p>
        </p:txBody>
      </p:sp>
      <p:sp>
        <p:nvSpPr>
          <p:cNvPr id="7" name="Content Placeholder 6"/>
          <p:cNvSpPr>
            <a:spLocks noGrp="1"/>
          </p:cNvSpPr>
          <p:nvPr>
            <p:ph sz="quarter" idx="13"/>
          </p:nvPr>
        </p:nvSpPr>
        <p:spPr>
          <a:xfrm>
            <a:off x="390527" y="1242147"/>
            <a:ext cx="8353233" cy="3383432"/>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208327560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Dark Title with subtitle and content Layout">
    <p:bg>
      <p:bgPr>
        <a:solidFill>
          <a:schemeClr val="tx2"/>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382396" y="741760"/>
            <a:ext cx="8361362" cy="512040"/>
          </a:xfrm>
        </p:spPr>
        <p:txBody>
          <a:bodyPr>
            <a:normAutofit/>
          </a:bodyPr>
          <a:lstStyle>
            <a:lvl1pPr marL="0" indent="0">
              <a:lnSpc>
                <a:spcPct val="90000"/>
              </a:lnSpc>
              <a:buFontTx/>
              <a:buNone/>
              <a:defRPr sz="1600" b="0">
                <a:solidFill>
                  <a:schemeClr val="bg1"/>
                </a:solidFill>
              </a:defRPr>
            </a:lvl1pPr>
          </a:lstStyle>
          <a:p>
            <a:pPr lvl="0"/>
            <a:r>
              <a:rPr lang="en-US" dirty="0"/>
              <a:t>Edit Master text styles</a:t>
            </a:r>
          </a:p>
        </p:txBody>
      </p:sp>
      <p:sp>
        <p:nvSpPr>
          <p:cNvPr id="2" name="Title 1"/>
          <p:cNvSpPr>
            <a:spLocks noGrp="1"/>
          </p:cNvSpPr>
          <p:nvPr>
            <p:ph type="title"/>
          </p:nvPr>
        </p:nvSpPr>
        <p:spPr>
          <a:xfrm>
            <a:off x="382588" y="383309"/>
            <a:ext cx="8361170" cy="360000"/>
          </a:xfrm>
        </p:spPr>
        <p:txBody>
          <a:bodyPr/>
          <a:lstStyle>
            <a:lvl1pPr>
              <a:defRPr>
                <a:solidFill>
                  <a:schemeClr val="bg1"/>
                </a:solidFill>
              </a:defRPr>
            </a:lvl1pPr>
          </a:lstStyle>
          <a:p>
            <a:r>
              <a:rPr lang="en-US" dirty="0"/>
              <a:t>Click to edit Master title style</a:t>
            </a:r>
          </a:p>
        </p:txBody>
      </p:sp>
      <p:sp>
        <p:nvSpPr>
          <p:cNvPr id="4" name="Slide Number Placeholder 3"/>
          <p:cNvSpPr>
            <a:spLocks noGrp="1"/>
          </p:cNvSpPr>
          <p:nvPr>
            <p:ph type="sldNum" sz="quarter" idx="11"/>
          </p:nvPr>
        </p:nvSpPr>
        <p:spPr>
          <a:xfrm>
            <a:off x="8288339" y="4877568"/>
            <a:ext cx="468000" cy="135000"/>
          </a:xfrm>
        </p:spPr>
        <p:txBody>
          <a:bodyPr/>
          <a:lstStyle>
            <a:lvl1pPr>
              <a:defRPr>
                <a:solidFill>
                  <a:schemeClr val="bg1"/>
                </a:solidFill>
              </a:defRPr>
            </a:lvl1p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8353233" cy="3250805"/>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1316541626"/>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Dark Two Content">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dirty="0"/>
              <a:t>Click to edit Master title style</a:t>
            </a:r>
          </a:p>
        </p:txBody>
      </p:sp>
      <p:sp>
        <p:nvSpPr>
          <p:cNvPr id="8" name="Content Placeholder 7"/>
          <p:cNvSpPr>
            <a:spLocks noGrp="1"/>
          </p:cNvSpPr>
          <p:nvPr>
            <p:ph sz="quarter" idx="13"/>
          </p:nvPr>
        </p:nvSpPr>
        <p:spPr>
          <a:xfrm>
            <a:off x="388313" y="1235868"/>
            <a:ext cx="4097192" cy="3380185"/>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
        <p:nvSpPr>
          <p:cNvPr id="9" name="Content Placeholder 7"/>
          <p:cNvSpPr>
            <a:spLocks noGrp="1"/>
          </p:cNvSpPr>
          <p:nvPr>
            <p:ph sz="quarter" idx="14"/>
          </p:nvPr>
        </p:nvSpPr>
        <p:spPr>
          <a:xfrm>
            <a:off x="4633577" y="1235868"/>
            <a:ext cx="4096800" cy="3380185"/>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
        <p:nvSpPr>
          <p:cNvPr id="3" name="Slide Number Placeholder 2"/>
          <p:cNvSpPr>
            <a:spLocks noGrp="1"/>
          </p:cNvSpPr>
          <p:nvPr>
            <p:ph type="sldNum" sz="quarter" idx="15"/>
          </p:nvPr>
        </p:nvSpPr>
        <p:spPr/>
        <p:txBody>
          <a:bodyPr/>
          <a:lstStyle>
            <a:lvl1pPr>
              <a:defRPr>
                <a:solidFill>
                  <a:schemeClr val="bg1"/>
                </a:solidFill>
              </a:defRPr>
            </a:lvl1pPr>
          </a:lstStyle>
          <a:p>
            <a:fld id="{C60C2248-B95D-984B-A0F4-42B9A4652AA7}" type="slidenum">
              <a:rPr lang="en-US" smtClean="0"/>
              <a:pPr/>
              <a:t>‹#›</a:t>
            </a:fld>
            <a:endParaRPr lang="en-US" dirty="0"/>
          </a:p>
        </p:txBody>
      </p:sp>
    </p:spTree>
    <p:extLst>
      <p:ext uri="{BB962C8B-B14F-4D97-AF65-F5344CB8AC3E}">
        <p14:creationId xmlns:p14="http://schemas.microsoft.com/office/powerpoint/2010/main" val="330586194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Dark Two Content with subtitle">
    <p:bg>
      <p:bgPr>
        <a:solidFill>
          <a:schemeClr val="tx2"/>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2588" y="383309"/>
            <a:ext cx="8361170" cy="360000"/>
          </a:xfrm>
        </p:spPr>
        <p:txBody>
          <a:bodyPr/>
          <a:lstStyle>
            <a:lvl1pPr>
              <a:defRPr>
                <a:solidFill>
                  <a:schemeClr val="bg1"/>
                </a:solidFill>
              </a:defRPr>
            </a:lvl1pPr>
          </a:lstStyle>
          <a:p>
            <a:r>
              <a:rPr lang="en-US" dirty="0"/>
              <a:t>Click to edit Master title style</a:t>
            </a: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C60C2248-B95D-984B-A0F4-42B9A4652AA7}" type="slidenum">
              <a:rPr lang="en-US" smtClean="0"/>
              <a:pPr/>
              <a:t>‹#›</a:t>
            </a:fld>
            <a:endParaRPr lang="en-US" dirty="0"/>
          </a:p>
        </p:txBody>
      </p:sp>
      <p:sp>
        <p:nvSpPr>
          <p:cNvPr id="8" name="Content Placeholder 7"/>
          <p:cNvSpPr>
            <a:spLocks noGrp="1"/>
          </p:cNvSpPr>
          <p:nvPr>
            <p:ph sz="quarter" idx="13"/>
          </p:nvPr>
        </p:nvSpPr>
        <p:spPr>
          <a:xfrm>
            <a:off x="388313" y="1371600"/>
            <a:ext cx="4097192" cy="3253979"/>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
        <p:nvSpPr>
          <p:cNvPr id="9" name="Content Placeholder 7"/>
          <p:cNvSpPr>
            <a:spLocks noGrp="1"/>
          </p:cNvSpPr>
          <p:nvPr>
            <p:ph sz="quarter" idx="14"/>
          </p:nvPr>
        </p:nvSpPr>
        <p:spPr>
          <a:xfrm>
            <a:off x="4633577" y="1371600"/>
            <a:ext cx="4096800" cy="3253979"/>
          </a:xfrm>
        </p:spPr>
        <p:txBody>
          <a:bodyPr/>
          <a:lstStyle>
            <a:lvl1pPr>
              <a:defRPr>
                <a:solidFill>
                  <a:schemeClr val="bg1"/>
                </a:solidFill>
              </a:defRPr>
            </a:lvl1pPr>
            <a:lvl2pPr>
              <a:defRPr>
                <a:solidFill>
                  <a:schemeClr val="bg1"/>
                </a:solidFill>
              </a:defRPr>
            </a:lvl2pPr>
            <a:lvl3pPr>
              <a:defRPr>
                <a:solidFill>
                  <a:schemeClr val="bg1"/>
                </a:solidFill>
              </a:defRPr>
            </a:lvl3pPr>
          </a:lstStyle>
          <a:p>
            <a:pPr lvl="0"/>
            <a:r>
              <a:rPr lang="en-US" dirty="0"/>
              <a:t>Edit Master text styles</a:t>
            </a:r>
          </a:p>
          <a:p>
            <a:pPr lvl="1"/>
            <a:r>
              <a:rPr lang="en-US" dirty="0"/>
              <a:t>Second level</a:t>
            </a:r>
          </a:p>
          <a:p>
            <a:pPr lvl="2"/>
            <a:r>
              <a:rPr lang="en-US" dirty="0"/>
              <a:t>Third level</a:t>
            </a:r>
          </a:p>
        </p:txBody>
      </p:sp>
      <p:sp>
        <p:nvSpPr>
          <p:cNvPr id="6" name="Text Placeholder 5"/>
          <p:cNvSpPr>
            <a:spLocks noGrp="1"/>
          </p:cNvSpPr>
          <p:nvPr>
            <p:ph type="body" sz="quarter" idx="15"/>
          </p:nvPr>
        </p:nvSpPr>
        <p:spPr>
          <a:xfrm>
            <a:off x="382396" y="741760"/>
            <a:ext cx="8361362" cy="513000"/>
          </a:xfrm>
        </p:spPr>
        <p:txBody>
          <a:bodyPr>
            <a:normAutofit/>
          </a:bodyPr>
          <a:lstStyle>
            <a:lvl1pPr marL="0" indent="0">
              <a:lnSpc>
                <a:spcPct val="90000"/>
              </a:lnSpc>
              <a:buFontTx/>
              <a:buNone/>
              <a:defRPr sz="1600" b="0">
                <a:solidFill>
                  <a:schemeClr val="bg1"/>
                </a:solidFill>
              </a:defRPr>
            </a:lvl1pPr>
          </a:lstStyle>
          <a:p>
            <a:pPr lvl="0"/>
            <a:r>
              <a:rPr lang="en-US" dirty="0"/>
              <a:t>Edit Master text styles</a:t>
            </a:r>
          </a:p>
        </p:txBody>
      </p:sp>
    </p:spTree>
    <p:extLst>
      <p:ext uri="{BB962C8B-B14F-4D97-AF65-F5344CB8AC3E}">
        <p14:creationId xmlns:p14="http://schemas.microsoft.com/office/powerpoint/2010/main" val="263832099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Highlighted quote green">
    <p:bg>
      <p:bgPr>
        <a:solidFill>
          <a:schemeClr val="tx2"/>
        </a:solidFill>
        <a:effectLst/>
      </p:bgPr>
    </p:bg>
    <p:spTree>
      <p:nvGrpSpPr>
        <p:cNvPr id="1" name=""/>
        <p:cNvGrpSpPr/>
        <p:nvPr/>
      </p:nvGrpSpPr>
      <p:grpSpPr>
        <a:xfrm>
          <a:off x="0" y="0"/>
          <a:ext cx="0" cy="0"/>
          <a:chOff x="0" y="0"/>
          <a:chExt cx="0" cy="0"/>
        </a:xfrm>
      </p:grpSpPr>
      <p:sp>
        <p:nvSpPr>
          <p:cNvPr id="4" name="Slide Number Placeholder 3"/>
          <p:cNvSpPr>
            <a:spLocks noGrp="1"/>
          </p:cNvSpPr>
          <p:nvPr userDrawn="1">
            <p:ph type="sldNum" sz="quarter" idx="11"/>
          </p:nvPr>
        </p:nvSpPr>
        <p:spPr/>
        <p:txBody>
          <a:bodyPr/>
          <a:lstStyle>
            <a:lvl1pPr>
              <a:defRPr>
                <a:solidFill>
                  <a:schemeClr val="bg1"/>
                </a:solidFill>
              </a:defRPr>
            </a:lvl1pPr>
          </a:lstStyle>
          <a:p>
            <a:fld id="{C60C2248-B95D-984B-A0F4-42B9A4652AA7}" type="slidenum">
              <a:rPr lang="en-US" smtClean="0"/>
              <a:pPr/>
              <a:t>‹#›</a:t>
            </a:fld>
            <a:endParaRPr lang="en-US" dirty="0"/>
          </a:p>
        </p:txBody>
      </p:sp>
      <p:sp>
        <p:nvSpPr>
          <p:cNvPr id="6" name="Content Placeholder 5">
            <a:extLst>
              <a:ext uri="{FF2B5EF4-FFF2-40B4-BE49-F238E27FC236}">
                <a16:creationId xmlns:a16="http://schemas.microsoft.com/office/drawing/2014/main" id="{583C30B9-6910-43B5-84A5-8C49D325BD64}"/>
              </a:ext>
            </a:extLst>
          </p:cNvPr>
          <p:cNvSpPr>
            <a:spLocks noGrp="1"/>
          </p:cNvSpPr>
          <p:nvPr>
            <p:ph sz="quarter" idx="12" hasCustomPrompt="1"/>
          </p:nvPr>
        </p:nvSpPr>
        <p:spPr>
          <a:xfrm>
            <a:off x="573088" y="515938"/>
            <a:ext cx="8183562" cy="2749550"/>
          </a:xfrm>
        </p:spPr>
        <p:txBody>
          <a:bodyPr anchor="b" anchorCtr="0">
            <a:normAutofit/>
          </a:bodyPr>
          <a:lstStyle>
            <a:lvl1pPr marL="0" indent="0">
              <a:lnSpc>
                <a:spcPct val="82000"/>
              </a:lnSpc>
              <a:spcBef>
                <a:spcPts val="0"/>
              </a:spcBef>
              <a:buNone/>
              <a:defRPr sz="4000">
                <a:solidFill>
                  <a:schemeClr val="bg1"/>
                </a:solidFill>
                <a:latin typeface="Arial Black" panose="020B0A04020102020204" pitchFamily="34" charset="0"/>
              </a:defRPr>
            </a:lvl1pPr>
          </a:lstStyle>
          <a:p>
            <a:pPr lvl="0"/>
            <a:r>
              <a:rPr lang="en-US" dirty="0"/>
              <a:t>“BOLD QUOTE</a:t>
            </a:r>
            <a:br>
              <a:rPr lang="en-US" dirty="0"/>
            </a:br>
            <a:r>
              <a:rPr lang="en-US" dirty="0">
                <a:solidFill>
                  <a:schemeClr val="accent1"/>
                </a:solidFill>
              </a:rPr>
              <a:t>GOES HERE</a:t>
            </a:r>
            <a:r>
              <a:rPr lang="en-US" dirty="0"/>
              <a:t>.”</a:t>
            </a:r>
          </a:p>
        </p:txBody>
      </p:sp>
      <p:sp>
        <p:nvSpPr>
          <p:cNvPr id="13" name="Text Placeholder 12">
            <a:extLst>
              <a:ext uri="{FF2B5EF4-FFF2-40B4-BE49-F238E27FC236}">
                <a16:creationId xmlns:a16="http://schemas.microsoft.com/office/drawing/2014/main" id="{D6BA9489-3DF1-4921-9415-83F5A6D6BFB5}"/>
              </a:ext>
            </a:extLst>
          </p:cNvPr>
          <p:cNvSpPr>
            <a:spLocks noGrp="1"/>
          </p:cNvSpPr>
          <p:nvPr>
            <p:ph type="body" sz="quarter" idx="13" hasCustomPrompt="1"/>
          </p:nvPr>
        </p:nvSpPr>
        <p:spPr>
          <a:xfrm>
            <a:off x="573089" y="3570288"/>
            <a:ext cx="8183562" cy="942975"/>
          </a:xfrm>
        </p:spPr>
        <p:txBody>
          <a:bodyPr/>
          <a:lstStyle>
            <a:lvl1pPr marL="0" indent="0">
              <a:buNone/>
              <a:defRPr>
                <a:solidFill>
                  <a:schemeClr val="bg1"/>
                </a:solidFill>
              </a:defRPr>
            </a:lvl1pPr>
            <a:lvl2pPr marL="180975" indent="0">
              <a:buNone/>
              <a:defRPr/>
            </a:lvl2pPr>
            <a:lvl3pPr marL="361950" indent="0">
              <a:buNone/>
              <a:defRPr/>
            </a:lvl3pPr>
            <a:lvl4pPr marL="447675" indent="0">
              <a:buNone/>
              <a:defRPr/>
            </a:lvl4pPr>
            <a:lvl5pPr marL="627062" indent="0">
              <a:buNone/>
              <a:defRPr/>
            </a:lvl5pPr>
          </a:lstStyle>
          <a:p>
            <a:r>
              <a:rPr lang="en-US" dirty="0"/>
              <a:t>Name, title</a:t>
            </a:r>
          </a:p>
        </p:txBody>
      </p:sp>
    </p:spTree>
    <p:extLst>
      <p:ext uri="{BB962C8B-B14F-4D97-AF65-F5344CB8AC3E}">
        <p14:creationId xmlns:p14="http://schemas.microsoft.com/office/powerpoint/2010/main" val="16990781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3_Title slide green">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9" name="Title 10"/>
          <p:cNvSpPr>
            <a:spLocks noGrp="1"/>
          </p:cNvSpPr>
          <p:nvPr>
            <p:ph type="title" hasCustomPrompt="1"/>
          </p:nvPr>
        </p:nvSpPr>
        <p:spPr>
          <a:xfrm>
            <a:off x="382588" y="1002862"/>
            <a:ext cx="6012000" cy="2527205"/>
          </a:xfrm>
        </p:spPr>
        <p:txBody>
          <a:bodyPr anchor="b" anchorCtr="0">
            <a:noAutofit/>
          </a:bodyPr>
          <a:lstStyle>
            <a:lvl1pPr marL="0" algn="l" defTabSz="457200" rtl="0" eaLnBrk="1" latinLnBrk="0" hangingPunct="1">
              <a:lnSpc>
                <a:spcPct val="81000"/>
              </a:lnSpc>
              <a:spcBef>
                <a:spcPct val="0"/>
              </a:spcBef>
              <a:buNone/>
              <a:defRPr lang="en-US" sz="5500" b="1" i="0" kern="1200" cap="all" baseline="0" dirty="0">
                <a:solidFill>
                  <a:schemeClr val="bg1"/>
                </a:solidFill>
                <a:latin typeface="Arial Black" panose="020B0604020202020204" pitchFamily="34" charset="0"/>
                <a:ea typeface="+mj-ea"/>
                <a:cs typeface="Arial Black" panose="020B0604020202020204" pitchFamily="34" charset="0"/>
              </a:defRPr>
            </a:lvl1pPr>
          </a:lstStyle>
          <a:p>
            <a:r>
              <a:rPr lang="en-US" dirty="0"/>
              <a:t>Click to </a:t>
            </a:r>
            <a:br>
              <a:rPr lang="en-US" dirty="0"/>
            </a:br>
            <a:r>
              <a:rPr lang="en-US" dirty="0"/>
              <a:t>edit Master title style</a:t>
            </a:r>
          </a:p>
        </p:txBody>
      </p:sp>
      <p:sp>
        <p:nvSpPr>
          <p:cNvPr id="20" name="Text Placeholder 19"/>
          <p:cNvSpPr>
            <a:spLocks noGrp="1"/>
          </p:cNvSpPr>
          <p:nvPr>
            <p:ph type="body" sz="quarter" idx="13" hasCustomPrompt="1"/>
          </p:nvPr>
        </p:nvSpPr>
        <p:spPr>
          <a:xfrm>
            <a:off x="382588" y="3901558"/>
            <a:ext cx="6012000" cy="719858"/>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 typeface="Calibri" panose="020F0502020204030204" pitchFamily="34" charset="0"/>
              <a:buNone/>
              <a:tabLst/>
              <a:defRPr lang="fi-FI" sz="1600" b="0" kern="1200" dirty="0">
                <a:solidFill>
                  <a:schemeClr val="bg1"/>
                </a:solidFill>
                <a:latin typeface="+mn-lt"/>
                <a:ea typeface="+mn-ea"/>
                <a:cs typeface="+mn-cs"/>
              </a:defRPr>
            </a:lvl1pPr>
            <a:lvl2pPr>
              <a:defRPr>
                <a:solidFill>
                  <a:srgbClr val="004F71"/>
                </a:solidFill>
              </a:defRPr>
            </a:lvl2pPr>
            <a:lvl3pPr>
              <a:defRPr>
                <a:solidFill>
                  <a:srgbClr val="004F71"/>
                </a:solidFill>
              </a:defRPr>
            </a:lvl3pPr>
            <a:lvl4pPr>
              <a:defRPr>
                <a:solidFill>
                  <a:srgbClr val="004F71"/>
                </a:solidFill>
              </a:defRPr>
            </a:lvl4pPr>
            <a:lvl5pPr>
              <a:defRPr>
                <a:solidFill>
                  <a:srgbClr val="004F71"/>
                </a:solidFill>
              </a:defRPr>
            </a:lvl5pPr>
          </a:lstStyle>
          <a:p>
            <a:pPr lvl="0"/>
            <a:r>
              <a:rPr lang="en-US" dirty="0"/>
              <a:t>Click to add Date and Presenter</a:t>
            </a:r>
          </a:p>
        </p:txBody>
      </p:sp>
      <p:cxnSp>
        <p:nvCxnSpPr>
          <p:cNvPr id="9" name="Straight Connector 8">
            <a:extLst>
              <a:ext uri="{FF2B5EF4-FFF2-40B4-BE49-F238E27FC236}">
                <a16:creationId xmlns:a16="http://schemas.microsoft.com/office/drawing/2014/main" id="{64D25AB9-8020-4C3E-83A3-21C1C12A3332}"/>
              </a:ext>
            </a:extLst>
          </p:cNvPr>
          <p:cNvCxnSpPr>
            <a:cxnSpLocks/>
          </p:cNvCxnSpPr>
          <p:nvPr userDrawn="1"/>
        </p:nvCxnSpPr>
        <p:spPr>
          <a:xfrm>
            <a:off x="382588" y="3704500"/>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D15EA37A-A1F0-409C-B851-F3DCE2A6099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4308" y="291516"/>
            <a:ext cx="1037554" cy="461135"/>
          </a:xfrm>
          <a:prstGeom prst="rect">
            <a:avLst/>
          </a:prstGeom>
        </p:spPr>
      </p:pic>
    </p:spTree>
    <p:extLst>
      <p:ext uri="{BB962C8B-B14F-4D97-AF65-F5344CB8AC3E}">
        <p14:creationId xmlns:p14="http://schemas.microsoft.com/office/powerpoint/2010/main" val="95476591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Dark_End">
    <p:bg>
      <p:bgPr>
        <a:solidFill>
          <a:schemeClr val="tx2"/>
        </a:soli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C88EB4CA-4AA0-454B-9AC4-F89332AEE1D5}"/>
              </a:ext>
            </a:extLst>
          </p:cNvPr>
          <p:cNvSpPr txBox="1"/>
          <p:nvPr userDrawn="1"/>
        </p:nvSpPr>
        <p:spPr>
          <a:xfrm>
            <a:off x="139468" y="4782845"/>
            <a:ext cx="6588878" cy="215444"/>
          </a:xfrm>
          <a:prstGeom prst="rect">
            <a:avLst/>
          </a:prstGeom>
          <a:noFill/>
        </p:spPr>
        <p:txBody>
          <a:bodyPr wrap="square" rtlCol="0">
            <a:spAutoFit/>
          </a:bodyPr>
          <a:lstStyle/>
          <a:p>
            <a:r>
              <a:rPr lang="en-US" sz="800" b="0" i="0" dirty="0">
                <a:solidFill>
                  <a:schemeClr val="bg1"/>
                </a:solidFill>
              </a:rPr>
              <a:t>©2019 FIS and/or its subsidiaries. All Rights Reserved.</a:t>
            </a:r>
            <a:r>
              <a:rPr lang="en-US" sz="800" b="0" i="0" baseline="0" dirty="0">
                <a:solidFill>
                  <a:schemeClr val="bg1"/>
                </a:solidFill>
              </a:rPr>
              <a:t> </a:t>
            </a:r>
            <a:r>
              <a:rPr lang="en-US" sz="800" b="0" i="0" dirty="0">
                <a:solidFill>
                  <a:schemeClr val="bg1"/>
                </a:solidFill>
                <a:cs typeface="Arial"/>
              </a:rPr>
              <a:t>FIS confidential and proprietary information. </a:t>
            </a:r>
          </a:p>
        </p:txBody>
      </p:sp>
      <p:pic>
        <p:nvPicPr>
          <p:cNvPr id="4" name="Picture 3">
            <a:extLst>
              <a:ext uri="{FF2B5EF4-FFF2-40B4-BE49-F238E27FC236}">
                <a16:creationId xmlns:a16="http://schemas.microsoft.com/office/drawing/2014/main" id="{74BAA557-E5CE-49FE-AD47-FCC82C665B1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3608419" y="2143492"/>
            <a:ext cx="1927163" cy="856517"/>
          </a:xfrm>
          <a:prstGeom prst="rect">
            <a:avLst/>
          </a:prstGeom>
        </p:spPr>
      </p:pic>
    </p:spTree>
    <p:extLst>
      <p:ext uri="{BB962C8B-B14F-4D97-AF65-F5344CB8AC3E}">
        <p14:creationId xmlns:p14="http://schemas.microsoft.com/office/powerpoint/2010/main" val="21587752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2_Title slide green">
    <p:bg>
      <p:bgPr>
        <a:blipFill dpi="0" rotWithShape="1">
          <a:blip r:embed="rId2" cstate="print">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19" name="Title 10"/>
          <p:cNvSpPr>
            <a:spLocks noGrp="1"/>
          </p:cNvSpPr>
          <p:nvPr>
            <p:ph type="title" hasCustomPrompt="1"/>
          </p:nvPr>
        </p:nvSpPr>
        <p:spPr>
          <a:xfrm>
            <a:off x="382588" y="1002862"/>
            <a:ext cx="6012000" cy="2527205"/>
          </a:xfrm>
        </p:spPr>
        <p:txBody>
          <a:bodyPr anchor="b" anchorCtr="0">
            <a:noAutofit/>
          </a:bodyPr>
          <a:lstStyle>
            <a:lvl1pPr marL="0" algn="l" defTabSz="457200" rtl="0" eaLnBrk="1" latinLnBrk="0" hangingPunct="1">
              <a:lnSpc>
                <a:spcPct val="81000"/>
              </a:lnSpc>
              <a:spcBef>
                <a:spcPct val="0"/>
              </a:spcBef>
              <a:buNone/>
              <a:defRPr lang="en-US" sz="5500" b="1" i="0" kern="1200" cap="all" baseline="0" dirty="0">
                <a:solidFill>
                  <a:schemeClr val="bg1"/>
                </a:solidFill>
                <a:latin typeface="Arial Black" panose="020B0604020202020204" pitchFamily="34" charset="0"/>
                <a:ea typeface="+mj-ea"/>
                <a:cs typeface="Arial Black" panose="020B0604020202020204" pitchFamily="34" charset="0"/>
              </a:defRPr>
            </a:lvl1pPr>
          </a:lstStyle>
          <a:p>
            <a:r>
              <a:rPr lang="en-US" dirty="0"/>
              <a:t>Click to </a:t>
            </a:r>
            <a:br>
              <a:rPr lang="en-US" dirty="0"/>
            </a:br>
            <a:r>
              <a:rPr lang="en-US" dirty="0"/>
              <a:t>edit Master title style</a:t>
            </a:r>
          </a:p>
        </p:txBody>
      </p:sp>
      <p:sp>
        <p:nvSpPr>
          <p:cNvPr id="20" name="Text Placeholder 19"/>
          <p:cNvSpPr>
            <a:spLocks noGrp="1"/>
          </p:cNvSpPr>
          <p:nvPr>
            <p:ph type="body" sz="quarter" idx="13" hasCustomPrompt="1"/>
          </p:nvPr>
        </p:nvSpPr>
        <p:spPr>
          <a:xfrm>
            <a:off x="382588" y="3901558"/>
            <a:ext cx="6012000" cy="719858"/>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 typeface="Calibri" panose="020F0502020204030204" pitchFamily="34" charset="0"/>
              <a:buNone/>
              <a:tabLst/>
              <a:defRPr lang="fi-FI" sz="1600" b="0" kern="1200" dirty="0">
                <a:solidFill>
                  <a:schemeClr val="bg1"/>
                </a:solidFill>
                <a:latin typeface="+mn-lt"/>
                <a:ea typeface="+mn-ea"/>
                <a:cs typeface="+mn-cs"/>
              </a:defRPr>
            </a:lvl1pPr>
            <a:lvl2pPr>
              <a:defRPr>
                <a:solidFill>
                  <a:srgbClr val="004F71"/>
                </a:solidFill>
              </a:defRPr>
            </a:lvl2pPr>
            <a:lvl3pPr>
              <a:defRPr>
                <a:solidFill>
                  <a:srgbClr val="004F71"/>
                </a:solidFill>
              </a:defRPr>
            </a:lvl3pPr>
            <a:lvl4pPr>
              <a:defRPr>
                <a:solidFill>
                  <a:srgbClr val="004F71"/>
                </a:solidFill>
              </a:defRPr>
            </a:lvl4pPr>
            <a:lvl5pPr>
              <a:defRPr>
                <a:solidFill>
                  <a:srgbClr val="004F71"/>
                </a:solidFill>
              </a:defRPr>
            </a:lvl5pPr>
          </a:lstStyle>
          <a:p>
            <a:pPr lvl="0"/>
            <a:r>
              <a:rPr lang="en-US" dirty="0"/>
              <a:t>Click to add Date and Presenter</a:t>
            </a:r>
          </a:p>
        </p:txBody>
      </p:sp>
      <p:cxnSp>
        <p:nvCxnSpPr>
          <p:cNvPr id="9" name="Straight Connector 8">
            <a:extLst>
              <a:ext uri="{FF2B5EF4-FFF2-40B4-BE49-F238E27FC236}">
                <a16:creationId xmlns:a16="http://schemas.microsoft.com/office/drawing/2014/main" id="{64D25AB9-8020-4C3E-83A3-21C1C12A3332}"/>
              </a:ext>
            </a:extLst>
          </p:cNvPr>
          <p:cNvCxnSpPr>
            <a:cxnSpLocks/>
          </p:cNvCxnSpPr>
          <p:nvPr userDrawn="1"/>
        </p:nvCxnSpPr>
        <p:spPr>
          <a:xfrm>
            <a:off x="382588" y="3704500"/>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pic>
        <p:nvPicPr>
          <p:cNvPr id="13" name="Picture 12">
            <a:extLst>
              <a:ext uri="{FF2B5EF4-FFF2-40B4-BE49-F238E27FC236}">
                <a16:creationId xmlns:a16="http://schemas.microsoft.com/office/drawing/2014/main" id="{D15EA37A-A1F0-409C-B851-F3DCE2A60999}"/>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324308" y="291516"/>
            <a:ext cx="1037554" cy="461135"/>
          </a:xfrm>
          <a:prstGeom prst="rect">
            <a:avLst/>
          </a:prstGeom>
        </p:spPr>
      </p:pic>
    </p:spTree>
    <p:extLst>
      <p:ext uri="{BB962C8B-B14F-4D97-AF65-F5344CB8AC3E}">
        <p14:creationId xmlns:p14="http://schemas.microsoft.com/office/powerpoint/2010/main" val="36316338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vider Slide">
    <p:spTree>
      <p:nvGrpSpPr>
        <p:cNvPr id="1" name=""/>
        <p:cNvGrpSpPr/>
        <p:nvPr/>
      </p:nvGrpSpPr>
      <p:grpSpPr>
        <a:xfrm>
          <a:off x="0" y="0"/>
          <a:ext cx="0" cy="0"/>
          <a:chOff x="0" y="0"/>
          <a:chExt cx="0" cy="0"/>
        </a:xfrm>
      </p:grpSpPr>
      <p:pic>
        <p:nvPicPr>
          <p:cNvPr id="9" name="Content Placeholder 4">
            <a:extLst>
              <a:ext uri="{FF2B5EF4-FFF2-40B4-BE49-F238E27FC236}">
                <a16:creationId xmlns:a16="http://schemas.microsoft.com/office/drawing/2014/main" id="{86E62A92-4FD1-4D77-82F6-84F8E0AF784F}"/>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4572000" y="0"/>
            <a:ext cx="4572000" cy="5143494"/>
          </a:xfrm>
          <a:prstGeom prst="rect">
            <a:avLst/>
          </a:prstGeom>
        </p:spPr>
      </p:pic>
      <p:sp>
        <p:nvSpPr>
          <p:cNvPr id="2" name="Title 1"/>
          <p:cNvSpPr>
            <a:spLocks noGrp="1"/>
          </p:cNvSpPr>
          <p:nvPr>
            <p:ph type="title" hasCustomPrompt="1"/>
          </p:nvPr>
        </p:nvSpPr>
        <p:spPr>
          <a:xfrm>
            <a:off x="382588" y="2052088"/>
            <a:ext cx="4920932" cy="1788391"/>
          </a:xfrm>
        </p:spPr>
        <p:txBody>
          <a:bodyPr>
            <a:noAutofit/>
          </a:bodyPr>
          <a:lstStyle>
            <a:lvl1pPr algn="l" defTabSz="342900" rtl="0" eaLnBrk="1" latinLnBrk="0" hangingPunct="1">
              <a:lnSpc>
                <a:spcPct val="90000"/>
              </a:lnSpc>
              <a:spcBef>
                <a:spcPct val="0"/>
              </a:spcBef>
              <a:buNone/>
              <a:defRPr lang="en-US" sz="5400" b="1" i="0" kern="1200" cap="all" dirty="0">
                <a:solidFill>
                  <a:schemeClr val="tx1"/>
                </a:solidFill>
                <a:latin typeface="Arial Black" panose="020B0604020202020204" pitchFamily="34" charset="0"/>
                <a:ea typeface="+mj-ea"/>
                <a:cs typeface="Arial Black" panose="020B0604020202020204" pitchFamily="34" charset="0"/>
              </a:defRPr>
            </a:lvl1pPr>
          </a:lstStyle>
          <a:p>
            <a:r>
              <a:rPr lang="en-US" dirty="0"/>
              <a:t>Title goes here</a:t>
            </a:r>
          </a:p>
        </p:txBody>
      </p:sp>
      <p:sp>
        <p:nvSpPr>
          <p:cNvPr id="6" name="Slide Number Placeholder 5"/>
          <p:cNvSpPr>
            <a:spLocks noGrp="1"/>
          </p:cNvSpPr>
          <p:nvPr>
            <p:ph type="sldNum" sz="quarter" idx="12"/>
          </p:nvPr>
        </p:nvSpPr>
        <p:spPr>
          <a:xfrm>
            <a:off x="8288339" y="4874847"/>
            <a:ext cx="468000" cy="135000"/>
          </a:xfrm>
        </p:spPr>
        <p:txBody>
          <a:bodyPr/>
          <a:lstStyle/>
          <a:p>
            <a:fld id="{C60C2248-B95D-984B-A0F4-42B9A4652AA7}" type="slidenum">
              <a:rPr lang="en-US" smtClean="0"/>
              <a:pPr/>
              <a:t>‹#›</a:t>
            </a:fld>
            <a:endParaRPr lang="en-US" dirty="0"/>
          </a:p>
        </p:txBody>
      </p:sp>
      <p:sp>
        <p:nvSpPr>
          <p:cNvPr id="4" name="Text Placeholder 3">
            <a:extLst>
              <a:ext uri="{FF2B5EF4-FFF2-40B4-BE49-F238E27FC236}">
                <a16:creationId xmlns:a16="http://schemas.microsoft.com/office/drawing/2014/main" id="{A990BB0C-1568-4800-B1EF-F0EC8B110158}"/>
              </a:ext>
            </a:extLst>
          </p:cNvPr>
          <p:cNvSpPr>
            <a:spLocks noGrp="1"/>
          </p:cNvSpPr>
          <p:nvPr>
            <p:ph type="body" sz="quarter" idx="13" hasCustomPrompt="1"/>
          </p:nvPr>
        </p:nvSpPr>
        <p:spPr>
          <a:xfrm>
            <a:off x="382588" y="1366978"/>
            <a:ext cx="5095875" cy="296542"/>
          </a:xfrm>
        </p:spPr>
        <p:txBody>
          <a:bodyPr>
            <a:normAutofit/>
          </a:bodyPr>
          <a:lstStyle>
            <a:lvl1pPr marL="0" indent="0">
              <a:buNone/>
              <a:defRPr sz="1600">
                <a:solidFill>
                  <a:schemeClr val="accent1"/>
                </a:solidFill>
                <a:latin typeface="Arial Black" panose="020B0A04020102020204" pitchFamily="34" charset="0"/>
              </a:defRPr>
            </a:lvl1pPr>
            <a:lvl2pPr marL="180975" indent="0">
              <a:buNone/>
              <a:defRPr/>
            </a:lvl2pPr>
            <a:lvl3pPr marL="361950" indent="0">
              <a:buNone/>
              <a:defRPr/>
            </a:lvl3pPr>
            <a:lvl4pPr marL="447675" indent="0">
              <a:buNone/>
              <a:defRPr/>
            </a:lvl4pPr>
            <a:lvl5pPr marL="627062" indent="0">
              <a:buNone/>
              <a:defRPr/>
            </a:lvl5pPr>
          </a:lstStyle>
          <a:p>
            <a:r>
              <a:rPr lang="en-US" dirty="0"/>
              <a:t>DIVIDER</a:t>
            </a:r>
          </a:p>
        </p:txBody>
      </p:sp>
      <p:cxnSp>
        <p:nvCxnSpPr>
          <p:cNvPr id="8" name="Straight Connector 7">
            <a:extLst>
              <a:ext uri="{FF2B5EF4-FFF2-40B4-BE49-F238E27FC236}">
                <a16:creationId xmlns:a16="http://schemas.microsoft.com/office/drawing/2014/main" id="{8B18E211-D3B4-41AC-820D-B39F56E3C27F}"/>
              </a:ext>
            </a:extLst>
          </p:cNvPr>
          <p:cNvCxnSpPr>
            <a:cxnSpLocks/>
          </p:cNvCxnSpPr>
          <p:nvPr userDrawn="1"/>
        </p:nvCxnSpPr>
        <p:spPr>
          <a:xfrm>
            <a:off x="382588" y="1790752"/>
            <a:ext cx="764041" cy="0"/>
          </a:xfrm>
          <a:prstGeom prst="line">
            <a:avLst/>
          </a:prstGeom>
          <a:ln w="25400" cmpd="sng">
            <a:solidFill>
              <a:srgbClr val="41D53C"/>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4855517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Slide Number Placeholder 5"/>
          <p:cNvSpPr>
            <a:spLocks noGrp="1"/>
          </p:cNvSpPr>
          <p:nvPr>
            <p:ph type="sldNum" sz="quarter" idx="12"/>
          </p:nvPr>
        </p:nvSpPr>
        <p:spPr>
          <a:xfrm>
            <a:off x="8288339" y="4874847"/>
            <a:ext cx="468000" cy="135000"/>
          </a:xfrm>
        </p:spPr>
        <p:txBody>
          <a:bodyPr/>
          <a:lstStyle/>
          <a:p>
            <a:fld id="{C60C2248-B95D-984B-A0F4-42B9A4652AA7}" type="slidenum">
              <a:rPr lang="en-US" smtClean="0"/>
              <a:pPr/>
              <a:t>‹#›</a:t>
            </a:fld>
            <a:endParaRPr lang="en-US" dirty="0"/>
          </a:p>
        </p:txBody>
      </p:sp>
      <p:sp>
        <p:nvSpPr>
          <p:cNvPr id="7" name="Content Placeholder 6"/>
          <p:cNvSpPr>
            <a:spLocks noGrp="1"/>
          </p:cNvSpPr>
          <p:nvPr>
            <p:ph sz="quarter" idx="13"/>
          </p:nvPr>
        </p:nvSpPr>
        <p:spPr>
          <a:xfrm>
            <a:off x="390527" y="1242147"/>
            <a:ext cx="8353233" cy="3383432"/>
          </a:xfrm>
        </p:spPr>
        <p:txBody>
          <a:body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9007379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with subtitle and content Layout">
    <p:spTree>
      <p:nvGrpSpPr>
        <p:cNvPr id="1" name=""/>
        <p:cNvGrpSpPr/>
        <p:nvPr/>
      </p:nvGrpSpPr>
      <p:grpSpPr>
        <a:xfrm>
          <a:off x="0" y="0"/>
          <a:ext cx="0" cy="0"/>
          <a:chOff x="0" y="0"/>
          <a:chExt cx="0" cy="0"/>
        </a:xfrm>
      </p:grpSpPr>
      <p:sp>
        <p:nvSpPr>
          <p:cNvPr id="6" name="Text Placeholder 5"/>
          <p:cNvSpPr>
            <a:spLocks noGrp="1"/>
          </p:cNvSpPr>
          <p:nvPr>
            <p:ph type="body" sz="quarter" idx="15"/>
          </p:nvPr>
        </p:nvSpPr>
        <p:spPr>
          <a:xfrm>
            <a:off x="382396" y="741760"/>
            <a:ext cx="8361362" cy="512040"/>
          </a:xfrm>
        </p:spPr>
        <p:txBody>
          <a:bodyPr>
            <a:normAutofit/>
          </a:bodyPr>
          <a:lstStyle>
            <a:lvl1pPr marL="0" indent="0">
              <a:lnSpc>
                <a:spcPct val="90000"/>
              </a:lnSpc>
              <a:buFontTx/>
              <a:buNone/>
              <a:defRPr sz="1600" b="0">
                <a:solidFill>
                  <a:schemeClr val="tx1"/>
                </a:solidFill>
              </a:defRPr>
            </a:lvl1pPr>
          </a:lstStyle>
          <a:p>
            <a:pPr lvl="0"/>
            <a:r>
              <a:rPr lang="en-US"/>
              <a:t>Edit Master text styles</a:t>
            </a:r>
          </a:p>
        </p:txBody>
      </p:sp>
      <p:sp>
        <p:nvSpPr>
          <p:cNvPr id="2" name="Title 1"/>
          <p:cNvSpPr>
            <a:spLocks noGrp="1"/>
          </p:cNvSpPr>
          <p:nvPr>
            <p:ph type="title"/>
          </p:nvPr>
        </p:nvSpPr>
        <p:spPr>
          <a:xfrm>
            <a:off x="382588" y="383309"/>
            <a:ext cx="8361170" cy="360000"/>
          </a:xfrm>
        </p:spPr>
        <p:txBody>
          <a:bodyPr/>
          <a:lstStyle/>
          <a:p>
            <a:r>
              <a:rPr lang="en-US"/>
              <a:t>Click to edit Master title style</a:t>
            </a:r>
            <a:endParaRPr lang="en-US" dirty="0"/>
          </a:p>
        </p:txBody>
      </p:sp>
      <p:sp>
        <p:nvSpPr>
          <p:cNvPr id="4" name="Slide Number Placeholder 3"/>
          <p:cNvSpPr>
            <a:spLocks noGrp="1"/>
          </p:cNvSpPr>
          <p:nvPr>
            <p:ph type="sldNum" sz="quarter" idx="11"/>
          </p:nvPr>
        </p:nvSpPr>
        <p:spPr/>
        <p:txBody>
          <a:bodyPr/>
          <a:lstStyle/>
          <a:p>
            <a:fld id="{C60C2248-B95D-984B-A0F4-42B9A4652AA7}" type="slidenum">
              <a:rPr lang="en-US" smtClean="0"/>
              <a:pPr/>
              <a:t>‹#›</a:t>
            </a:fld>
            <a:endParaRPr lang="en-US" dirty="0"/>
          </a:p>
        </p:txBody>
      </p:sp>
      <p:sp>
        <p:nvSpPr>
          <p:cNvPr id="7" name="Content Placeholder 6"/>
          <p:cNvSpPr>
            <a:spLocks noGrp="1"/>
          </p:cNvSpPr>
          <p:nvPr>
            <p:ph sz="quarter" idx="14"/>
          </p:nvPr>
        </p:nvSpPr>
        <p:spPr>
          <a:xfrm>
            <a:off x="390527" y="1374774"/>
            <a:ext cx="8353233" cy="3250805"/>
          </a:xfrm>
        </p:spPr>
        <p:txBody>
          <a:body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83792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8" name="Content Placeholder 7"/>
          <p:cNvSpPr>
            <a:spLocks noGrp="1"/>
          </p:cNvSpPr>
          <p:nvPr>
            <p:ph sz="quarter" idx="13"/>
          </p:nvPr>
        </p:nvSpPr>
        <p:spPr>
          <a:xfrm>
            <a:off x="388313" y="1235868"/>
            <a:ext cx="4097192" cy="3380185"/>
          </a:xfrm>
        </p:spPr>
        <p:txBody>
          <a:bodyPr/>
          <a:lstStyle/>
          <a:p>
            <a:pPr lvl="0"/>
            <a:r>
              <a:rPr lang="en-US"/>
              <a:t>Edit Master text styles</a:t>
            </a:r>
          </a:p>
          <a:p>
            <a:pPr lvl="1"/>
            <a:r>
              <a:rPr lang="en-US"/>
              <a:t>Second level</a:t>
            </a:r>
          </a:p>
          <a:p>
            <a:pPr lvl="2"/>
            <a:r>
              <a:rPr lang="en-US"/>
              <a:t>Third level</a:t>
            </a:r>
          </a:p>
        </p:txBody>
      </p:sp>
      <p:sp>
        <p:nvSpPr>
          <p:cNvPr id="9" name="Content Placeholder 7"/>
          <p:cNvSpPr>
            <a:spLocks noGrp="1"/>
          </p:cNvSpPr>
          <p:nvPr>
            <p:ph sz="quarter" idx="14"/>
          </p:nvPr>
        </p:nvSpPr>
        <p:spPr>
          <a:xfrm>
            <a:off x="4633577" y="1235868"/>
            <a:ext cx="4096800" cy="3380185"/>
          </a:xfrm>
        </p:spPr>
        <p:txBody>
          <a:bodyPr/>
          <a:lstStyle/>
          <a:p>
            <a:pPr lvl="0"/>
            <a:r>
              <a:rPr lang="en-US"/>
              <a:t>Edit Master text styles</a:t>
            </a:r>
          </a:p>
          <a:p>
            <a:pPr lvl="1"/>
            <a:r>
              <a:rPr lang="en-US"/>
              <a:t>Second level</a:t>
            </a:r>
          </a:p>
          <a:p>
            <a:pPr lvl="2"/>
            <a:r>
              <a:rPr lang="en-US"/>
              <a:t>Third level</a:t>
            </a:r>
          </a:p>
        </p:txBody>
      </p:sp>
      <p:sp>
        <p:nvSpPr>
          <p:cNvPr id="3" name="Slide Number Placeholder 2"/>
          <p:cNvSpPr>
            <a:spLocks noGrp="1"/>
          </p:cNvSpPr>
          <p:nvPr>
            <p:ph type="sldNum" sz="quarter" idx="15"/>
          </p:nvPr>
        </p:nvSpPr>
        <p:spPr/>
        <p:txBody>
          <a:bodyPr/>
          <a:lstStyle/>
          <a:p>
            <a:fld id="{C60C2248-B95D-984B-A0F4-42B9A4652AA7}" type="slidenum">
              <a:rPr lang="en-US" smtClean="0"/>
              <a:pPr/>
              <a:t>‹#›</a:t>
            </a:fld>
            <a:endParaRPr lang="en-US" dirty="0"/>
          </a:p>
        </p:txBody>
      </p:sp>
    </p:spTree>
    <p:extLst>
      <p:ext uri="{BB962C8B-B14F-4D97-AF65-F5344CB8AC3E}">
        <p14:creationId xmlns:p14="http://schemas.microsoft.com/office/powerpoint/2010/main" val="23462846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image" Target="../media/image1.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222BC888-CFD9-447A-9CD2-00B89AFE9439}"/>
              </a:ext>
            </a:extLst>
          </p:cNvPr>
          <p:cNvPicPr>
            <a:picLocks noChangeAspect="1"/>
          </p:cNvPicPr>
          <p:nvPr userDrawn="1"/>
        </p:nvPicPr>
        <p:blipFill>
          <a:blip r:embed="rId42" cstate="print">
            <a:extLst>
              <a:ext uri="{28A0092B-C50C-407E-A947-70E740481C1C}">
                <a14:useLocalDpi xmlns:a14="http://schemas.microsoft.com/office/drawing/2010/main"/>
              </a:ext>
            </a:extLst>
          </a:blip>
          <a:stretch>
            <a:fillRect/>
          </a:stretch>
        </p:blipFill>
        <p:spPr>
          <a:xfrm>
            <a:off x="354807" y="4758909"/>
            <a:ext cx="578644" cy="257175"/>
          </a:xfrm>
          <a:prstGeom prst="rect">
            <a:avLst/>
          </a:prstGeom>
        </p:spPr>
      </p:pic>
      <p:sp>
        <p:nvSpPr>
          <p:cNvPr id="2" name="Title Placeholder 1"/>
          <p:cNvSpPr>
            <a:spLocks noGrp="1"/>
          </p:cNvSpPr>
          <p:nvPr>
            <p:ph type="title"/>
          </p:nvPr>
        </p:nvSpPr>
        <p:spPr>
          <a:xfrm>
            <a:off x="382588" y="383309"/>
            <a:ext cx="8361170" cy="782638"/>
          </a:xfrm>
          <a:prstGeom prst="rect">
            <a:avLst/>
          </a:prstGeom>
        </p:spPr>
        <p:txBody>
          <a:bodyPr vert="horz" lIns="0" tIns="0" rIns="0" bIns="0" rtlCol="0" anchor="t">
            <a:normAutofit/>
          </a:bodyPr>
          <a:lstStyle/>
          <a:p>
            <a:r>
              <a:rPr lang="en-US"/>
              <a:t>Click to edit Master title style</a:t>
            </a:r>
            <a:endParaRPr lang="en-US" dirty="0"/>
          </a:p>
        </p:txBody>
      </p:sp>
      <p:sp>
        <p:nvSpPr>
          <p:cNvPr id="6" name="Slide Number Placeholder 5"/>
          <p:cNvSpPr>
            <a:spLocks noGrp="1"/>
          </p:cNvSpPr>
          <p:nvPr>
            <p:ph type="sldNum" sz="quarter" idx="4"/>
          </p:nvPr>
        </p:nvSpPr>
        <p:spPr>
          <a:xfrm>
            <a:off x="8288339" y="4877568"/>
            <a:ext cx="468000" cy="135000"/>
          </a:xfrm>
          <a:prstGeom prst="rect">
            <a:avLst/>
          </a:prstGeom>
        </p:spPr>
        <p:txBody>
          <a:bodyPr vert="horz" lIns="0" tIns="0" rIns="0" bIns="0" rtlCol="0" anchor="ctr"/>
          <a:lstStyle>
            <a:lvl1pPr algn="r">
              <a:defRPr sz="900">
                <a:solidFill>
                  <a:schemeClr val="tx1">
                    <a:lumMod val="65000"/>
                    <a:lumOff val="35000"/>
                  </a:schemeClr>
                </a:solidFill>
              </a:defRPr>
            </a:lvl1pPr>
          </a:lstStyle>
          <a:p>
            <a:fld id="{C60C2248-B95D-984B-A0F4-42B9A4652AA7}" type="slidenum">
              <a:rPr lang="en-US" smtClean="0"/>
              <a:pPr/>
              <a:t>‹#›</a:t>
            </a:fld>
            <a:endParaRPr lang="en-US" dirty="0"/>
          </a:p>
        </p:txBody>
      </p:sp>
      <p:sp>
        <p:nvSpPr>
          <p:cNvPr id="4" name="Text Placeholder 3"/>
          <p:cNvSpPr>
            <a:spLocks noGrp="1"/>
          </p:cNvSpPr>
          <p:nvPr>
            <p:ph type="body" idx="1"/>
          </p:nvPr>
        </p:nvSpPr>
        <p:spPr>
          <a:xfrm>
            <a:off x="393604" y="1235870"/>
            <a:ext cx="8350154" cy="3380184"/>
          </a:xfrm>
          <a:prstGeom prst="rect">
            <a:avLst/>
          </a:prstGeom>
        </p:spPr>
        <p:txBody>
          <a:bodyPr vert="horz" lIns="0" tIns="0" rIns="0" bIns="0" rtlCol="0">
            <a:normAutofit/>
          </a:bodyPr>
          <a:lstStyle/>
          <a:p>
            <a:pPr lvl="0"/>
            <a:r>
              <a:rPr lang="fi-FI" dirty="0"/>
              <a:t>Click to edit Master text styles</a:t>
            </a:r>
          </a:p>
          <a:p>
            <a:pPr lvl="1"/>
            <a:r>
              <a:rPr lang="fi-FI" dirty="0"/>
              <a:t>Second </a:t>
            </a:r>
            <a:r>
              <a:rPr lang="fi-FI" dirty="0" err="1"/>
              <a:t>level</a:t>
            </a:r>
            <a:endParaRPr lang="fi-FI" dirty="0"/>
          </a:p>
          <a:p>
            <a:pPr lvl="2"/>
            <a:r>
              <a:rPr lang="fi-FI" dirty="0"/>
              <a:t>Third level</a:t>
            </a:r>
          </a:p>
        </p:txBody>
      </p:sp>
    </p:spTree>
    <p:extLst>
      <p:ext uri="{BB962C8B-B14F-4D97-AF65-F5344CB8AC3E}">
        <p14:creationId xmlns:p14="http://schemas.microsoft.com/office/powerpoint/2010/main" val="4064296392"/>
      </p:ext>
    </p:extLst>
  </p:cSld>
  <p:clrMap bg1="lt1" tx1="dk1" bg2="lt2" tx2="dk2" accent1="accent1" accent2="accent2" accent3="accent3" accent4="accent4" accent5="accent5" accent6="accent6" hlink="hlink" folHlink="folHlink"/>
  <p:sldLayoutIdLst>
    <p:sldLayoutId id="2147483748" r:id="rId1"/>
    <p:sldLayoutId id="2147483765" r:id="rId2"/>
    <p:sldLayoutId id="2147483768" r:id="rId3"/>
    <p:sldLayoutId id="2147483767" r:id="rId4"/>
    <p:sldLayoutId id="2147483766" r:id="rId5"/>
    <p:sldLayoutId id="2147483720" r:id="rId6"/>
    <p:sldLayoutId id="2147483769" r:id="rId7"/>
    <p:sldLayoutId id="2147483731" r:id="rId8"/>
    <p:sldLayoutId id="2147483721" r:id="rId9"/>
    <p:sldLayoutId id="2147483737" r:id="rId10"/>
    <p:sldLayoutId id="2147483764" r:id="rId11"/>
    <p:sldLayoutId id="2147483723" r:id="rId12"/>
    <p:sldLayoutId id="2147483724" r:id="rId13"/>
    <p:sldLayoutId id="2147483730" r:id="rId14"/>
    <p:sldLayoutId id="2147483751" r:id="rId15"/>
    <p:sldLayoutId id="2147483776" r:id="rId16"/>
    <p:sldLayoutId id="2147483778" r:id="rId17"/>
    <p:sldLayoutId id="2147483777" r:id="rId18"/>
    <p:sldLayoutId id="2147483779" r:id="rId19"/>
    <p:sldLayoutId id="2147483781" r:id="rId20"/>
    <p:sldLayoutId id="2147483780" r:id="rId21"/>
    <p:sldLayoutId id="2147483784" r:id="rId22"/>
    <p:sldLayoutId id="2147483782" r:id="rId23"/>
    <p:sldLayoutId id="2147483785" r:id="rId24"/>
    <p:sldLayoutId id="2147483786" r:id="rId25"/>
    <p:sldLayoutId id="2147483787" r:id="rId26"/>
    <p:sldLayoutId id="2147483783" r:id="rId27"/>
    <p:sldLayoutId id="2147483791" r:id="rId28"/>
    <p:sldLayoutId id="2147483790" r:id="rId29"/>
    <p:sldLayoutId id="2147483789" r:id="rId30"/>
    <p:sldLayoutId id="2147483788" r:id="rId31"/>
    <p:sldLayoutId id="2147483792" r:id="rId32"/>
    <p:sldLayoutId id="2147483793" r:id="rId33"/>
    <p:sldLayoutId id="2147483774" r:id="rId34"/>
    <p:sldLayoutId id="2147483770" r:id="rId35"/>
    <p:sldLayoutId id="2147483771" r:id="rId36"/>
    <p:sldLayoutId id="2147483772" r:id="rId37"/>
    <p:sldLayoutId id="2147483773" r:id="rId38"/>
    <p:sldLayoutId id="2147483734" r:id="rId39"/>
    <p:sldLayoutId id="2147483775" r:id="rId40"/>
  </p:sldLayoutIdLst>
  <p:hf hdr="0" dt="0"/>
  <p:txStyles>
    <p:titleStyle>
      <a:lvl1pPr algn="l" defTabSz="457200" rtl="0" eaLnBrk="1" latinLnBrk="0" hangingPunct="1">
        <a:lnSpc>
          <a:spcPct val="80000"/>
        </a:lnSpc>
        <a:spcBef>
          <a:spcPct val="0"/>
        </a:spcBef>
        <a:buNone/>
        <a:defRPr sz="2600" b="1" kern="1200">
          <a:solidFill>
            <a:schemeClr val="tx1"/>
          </a:solidFill>
          <a:latin typeface="+mj-lt"/>
          <a:ea typeface="+mj-ea"/>
          <a:cs typeface="+mj-cs"/>
        </a:defRPr>
      </a:lvl1pPr>
    </p:titleStyle>
    <p:bodyStyle>
      <a:lvl1pPr marL="180975" marR="0" indent="-180975" algn="l" defTabSz="914400" rtl="0" eaLnBrk="1" fontAlgn="auto" latinLnBrk="0" hangingPunct="1">
        <a:lnSpc>
          <a:spcPct val="100000"/>
        </a:lnSpc>
        <a:spcBef>
          <a:spcPts val="1200"/>
        </a:spcBef>
        <a:spcAft>
          <a:spcPts val="0"/>
        </a:spcAft>
        <a:buClrTx/>
        <a:buSzTx/>
        <a:buFont typeface="Calibri" panose="020F0502020204030204" pitchFamily="34" charset="0"/>
        <a:buChar char="•"/>
        <a:tabLst/>
        <a:defRPr sz="1400" b="1" kern="1200">
          <a:solidFill>
            <a:schemeClr val="tx1"/>
          </a:solidFill>
          <a:latin typeface="+mn-lt"/>
          <a:ea typeface="+mn-ea"/>
          <a:cs typeface="+mn-cs"/>
        </a:defRPr>
      </a:lvl1pPr>
      <a:lvl2pPr marL="361950" marR="0" indent="-180975" algn="l" defTabSz="914400" rtl="0" eaLnBrk="1" fontAlgn="auto" latinLnBrk="0" hangingPunct="1">
        <a:lnSpc>
          <a:spcPct val="100000"/>
        </a:lnSpc>
        <a:spcBef>
          <a:spcPts val="600"/>
        </a:spcBef>
        <a:spcAft>
          <a:spcPts val="0"/>
        </a:spcAft>
        <a:buClrTx/>
        <a:buSzTx/>
        <a:buFont typeface="Lucida Grande"/>
        <a:buChar char="–"/>
        <a:tabLst/>
        <a:defRPr sz="1200" kern="1200">
          <a:solidFill>
            <a:schemeClr val="tx1"/>
          </a:solidFill>
          <a:latin typeface="+mn-lt"/>
          <a:ea typeface="+mn-ea"/>
          <a:cs typeface="+mn-cs"/>
        </a:defRPr>
      </a:lvl2pPr>
      <a:lvl3pPr marL="542925" marR="0" indent="-180975" algn="l" defTabSz="914400" rtl="0" eaLnBrk="1" fontAlgn="auto" latinLnBrk="0" hangingPunct="1">
        <a:lnSpc>
          <a:spcPct val="100000"/>
        </a:lnSpc>
        <a:spcBef>
          <a:spcPts val="400"/>
        </a:spcBef>
        <a:spcAft>
          <a:spcPts val="0"/>
        </a:spcAft>
        <a:buClrTx/>
        <a:buSzPct val="80000"/>
        <a:buFont typeface="Symbol" panose="05050102010706020507" pitchFamily="18" charset="2"/>
        <a:buChar char="·"/>
        <a:tabLst/>
        <a:defRPr sz="1100" kern="1200">
          <a:solidFill>
            <a:schemeClr val="tx1"/>
          </a:solidFill>
          <a:latin typeface="+mn-lt"/>
          <a:ea typeface="+mn-ea"/>
          <a:cs typeface="+mn-cs"/>
        </a:defRPr>
      </a:lvl3pPr>
      <a:lvl4pPr marL="627063" marR="0" indent="-179388" algn="l" defTabSz="914400" rtl="0" eaLnBrk="1" fontAlgn="auto" latinLnBrk="0" hangingPunct="1">
        <a:lnSpc>
          <a:spcPct val="130000"/>
        </a:lnSpc>
        <a:spcBef>
          <a:spcPts val="0"/>
        </a:spcBef>
        <a:spcAft>
          <a:spcPts val="0"/>
        </a:spcAft>
        <a:buClrTx/>
        <a:buSzTx/>
        <a:buFont typeface="Lucida Grande"/>
        <a:buChar char="–"/>
        <a:tabLst/>
        <a:defRPr sz="1000" kern="1200">
          <a:solidFill>
            <a:schemeClr val="tx1"/>
          </a:solidFill>
          <a:latin typeface="+mn-lt"/>
          <a:ea typeface="+mn-ea"/>
          <a:cs typeface="+mn-cs"/>
        </a:defRPr>
      </a:lvl4pPr>
      <a:lvl5pPr marL="806450" marR="0" indent="-179388" algn="l" defTabSz="914400" rtl="0" eaLnBrk="1" fontAlgn="auto" latinLnBrk="0" hangingPunct="1">
        <a:lnSpc>
          <a:spcPct val="130000"/>
        </a:lnSpc>
        <a:spcBef>
          <a:spcPts val="0"/>
        </a:spcBef>
        <a:spcAft>
          <a:spcPts val="0"/>
        </a:spcAft>
        <a:buClrTx/>
        <a:buSzTx/>
        <a:buFont typeface="Calibri" panose="020F0502020204030204" pitchFamily="34" charset="0"/>
        <a:buChar char="•"/>
        <a:tabLst/>
        <a:defRPr sz="1000" kern="1200">
          <a:solidFill>
            <a:schemeClr val="tx1"/>
          </a:solidFill>
          <a:latin typeface="+mn-lt"/>
          <a:ea typeface="+mn-ea"/>
          <a:cs typeface="+mn-cs"/>
        </a:defRPr>
      </a:lvl5pPr>
      <a:lvl6pPr marL="360000" indent="-180000" algn="l" defTabSz="457200" rtl="0" eaLnBrk="1" latinLnBrk="0" hangingPunct="1">
        <a:lnSpc>
          <a:spcPct val="110000"/>
        </a:lnSpc>
        <a:spcBef>
          <a:spcPts val="0"/>
        </a:spcBef>
        <a:buFont typeface="Arial"/>
        <a:buChar char="•"/>
        <a:defRPr sz="1400" kern="1200">
          <a:solidFill>
            <a:schemeClr val="tx1"/>
          </a:solidFill>
          <a:latin typeface="+mn-lt"/>
          <a:ea typeface="+mn-ea"/>
          <a:cs typeface="+mn-cs"/>
        </a:defRPr>
      </a:lvl6pPr>
      <a:lvl7pPr marL="0" indent="0" algn="l" defTabSz="457200" rtl="0" eaLnBrk="1" latinLnBrk="0" hangingPunct="1">
        <a:lnSpc>
          <a:spcPct val="120000"/>
        </a:lnSpc>
        <a:spcBef>
          <a:spcPts val="0"/>
        </a:spcBef>
        <a:buFont typeface="Arial"/>
        <a:buNone/>
        <a:defRPr sz="14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0" indent="0" algn="l" defTabSz="457200" rtl="0" eaLnBrk="1" latinLnBrk="0" hangingPunct="1">
        <a:lnSpc>
          <a:spcPct val="120000"/>
        </a:lnSpc>
        <a:spcBef>
          <a:spcPts val="0"/>
        </a:spcBef>
        <a:buFont typeface="Arial"/>
        <a:buNone/>
        <a:defRPr sz="14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9EE13B-5253-4EE2-8863-7213BA07D73A}"/>
              </a:ext>
            </a:extLst>
          </p:cNvPr>
          <p:cNvSpPr>
            <a:spLocks noGrp="1"/>
          </p:cNvSpPr>
          <p:nvPr>
            <p:ph type="title"/>
          </p:nvPr>
        </p:nvSpPr>
        <p:spPr>
          <a:xfrm>
            <a:off x="382587" y="1002862"/>
            <a:ext cx="8433421" cy="2527205"/>
          </a:xfrm>
        </p:spPr>
        <p:txBody>
          <a:bodyPr/>
          <a:lstStyle/>
          <a:p>
            <a:r>
              <a:rPr lang="en-US" dirty="0"/>
              <a:t>Devops – CI/CD</a:t>
            </a:r>
            <a:br>
              <a:rPr lang="en-US" dirty="0"/>
            </a:br>
            <a:r>
              <a:rPr lang="en-US" dirty="0"/>
              <a:t>   	case-study</a:t>
            </a:r>
          </a:p>
        </p:txBody>
      </p:sp>
      <p:sp>
        <p:nvSpPr>
          <p:cNvPr id="3" name="Text Placeholder 2">
            <a:extLst>
              <a:ext uri="{FF2B5EF4-FFF2-40B4-BE49-F238E27FC236}">
                <a16:creationId xmlns:a16="http://schemas.microsoft.com/office/drawing/2014/main" id="{68AE91CD-8B97-4AF2-BD67-591DE2D255B9}"/>
              </a:ext>
            </a:extLst>
          </p:cNvPr>
          <p:cNvSpPr>
            <a:spLocks noGrp="1"/>
          </p:cNvSpPr>
          <p:nvPr>
            <p:ph type="body" sz="quarter" idx="13"/>
          </p:nvPr>
        </p:nvSpPr>
        <p:spPr/>
        <p:txBody>
          <a:bodyPr/>
          <a:lstStyle/>
          <a:p>
            <a:r>
              <a:rPr lang="en-US" dirty="0"/>
              <a:t>23-11-2020 to 27-11-2020</a:t>
            </a:r>
          </a:p>
          <a:p>
            <a:r>
              <a:rPr lang="en-US" dirty="0"/>
              <a:t>Venkatesh Reddy Madduri &amp;&amp; ShankarPrasad </a:t>
            </a:r>
          </a:p>
        </p:txBody>
      </p:sp>
    </p:spTree>
    <p:extLst>
      <p:ext uri="{BB962C8B-B14F-4D97-AF65-F5344CB8AC3E}">
        <p14:creationId xmlns:p14="http://schemas.microsoft.com/office/powerpoint/2010/main" val="42528456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CC2D3-B105-4877-BCBF-475ADA321B8B}"/>
              </a:ext>
            </a:extLst>
          </p:cNvPr>
          <p:cNvSpPr>
            <a:spLocks noGrp="1"/>
          </p:cNvSpPr>
          <p:nvPr>
            <p:ph type="title"/>
          </p:nvPr>
        </p:nvSpPr>
        <p:spPr>
          <a:xfrm>
            <a:off x="382588" y="383308"/>
            <a:ext cx="8361170" cy="2560613"/>
          </a:xfrm>
        </p:spPr>
        <p:txBody>
          <a:bodyPr>
            <a:normAutofit fontScale="90000"/>
          </a:bodyPr>
          <a:lstStyle/>
          <a:p>
            <a:r>
              <a:rPr lang="en-IN" dirty="0">
                <a:solidFill>
                  <a:srgbClr val="0070C0"/>
                </a:solidFill>
              </a:rPr>
              <a:t>Agenda</a:t>
            </a:r>
            <a:br>
              <a:rPr lang="en-IN" dirty="0">
                <a:solidFill>
                  <a:srgbClr val="0070C0"/>
                </a:solidFill>
              </a:rPr>
            </a:br>
            <a:br>
              <a:rPr lang="en-IN" dirty="0">
                <a:solidFill>
                  <a:srgbClr val="0070C0"/>
                </a:solidFill>
              </a:rPr>
            </a:br>
            <a:br>
              <a:rPr lang="en-IN" dirty="0">
                <a:solidFill>
                  <a:srgbClr val="0070C0"/>
                </a:solidFill>
              </a:rPr>
            </a:br>
            <a:br>
              <a:rPr lang="en-IN" dirty="0">
                <a:solidFill>
                  <a:srgbClr val="0070C0"/>
                </a:solidFill>
              </a:rPr>
            </a:br>
            <a:br>
              <a:rPr lang="en-IN" dirty="0">
                <a:solidFill>
                  <a:srgbClr val="0070C0"/>
                </a:solidFill>
              </a:rPr>
            </a:br>
            <a:br>
              <a:rPr lang="en-IN" dirty="0">
                <a:solidFill>
                  <a:srgbClr val="0070C0"/>
                </a:solidFill>
              </a:rPr>
            </a:br>
            <a:br>
              <a:rPr lang="en-IN" dirty="0">
                <a:solidFill>
                  <a:srgbClr val="0070C0"/>
                </a:solidFill>
              </a:rPr>
            </a:br>
            <a:br>
              <a:rPr lang="en-IN" dirty="0">
                <a:solidFill>
                  <a:srgbClr val="0070C0"/>
                </a:solidFill>
              </a:rPr>
            </a:br>
            <a:br>
              <a:rPr lang="en-IN" dirty="0">
                <a:solidFill>
                  <a:srgbClr val="0070C0"/>
                </a:solidFill>
              </a:rPr>
            </a:br>
            <a:endParaRPr lang="en-IN" dirty="0">
              <a:solidFill>
                <a:srgbClr val="0070C0"/>
              </a:solidFill>
            </a:endParaRPr>
          </a:p>
        </p:txBody>
      </p:sp>
      <p:sp>
        <p:nvSpPr>
          <p:cNvPr id="3" name="Slide Number Placeholder 2">
            <a:extLst>
              <a:ext uri="{FF2B5EF4-FFF2-40B4-BE49-F238E27FC236}">
                <a16:creationId xmlns:a16="http://schemas.microsoft.com/office/drawing/2014/main" id="{56B1F980-9A5F-47B3-A266-AB01CA4238AA}"/>
              </a:ext>
            </a:extLst>
          </p:cNvPr>
          <p:cNvSpPr>
            <a:spLocks noGrp="1"/>
          </p:cNvSpPr>
          <p:nvPr>
            <p:ph type="sldNum" sz="quarter" idx="12"/>
          </p:nvPr>
        </p:nvSpPr>
        <p:spPr/>
        <p:txBody>
          <a:bodyPr/>
          <a:lstStyle/>
          <a:p>
            <a:fld id="{C60C2248-B95D-984B-A0F4-42B9A4652AA7}" type="slidenum">
              <a:rPr lang="en-US" smtClean="0"/>
              <a:pPr/>
              <a:t>2</a:t>
            </a:fld>
            <a:endParaRPr lang="en-US" dirty="0"/>
          </a:p>
        </p:txBody>
      </p:sp>
      <p:sp>
        <p:nvSpPr>
          <p:cNvPr id="4" name="Content Placeholder 3">
            <a:extLst>
              <a:ext uri="{FF2B5EF4-FFF2-40B4-BE49-F238E27FC236}">
                <a16:creationId xmlns:a16="http://schemas.microsoft.com/office/drawing/2014/main" id="{7688D51C-C82F-46B7-9E18-CEC226CA7F95}"/>
              </a:ext>
            </a:extLst>
          </p:cNvPr>
          <p:cNvSpPr>
            <a:spLocks noGrp="1"/>
          </p:cNvSpPr>
          <p:nvPr>
            <p:ph sz="quarter" idx="13"/>
          </p:nvPr>
        </p:nvSpPr>
        <p:spPr>
          <a:xfrm>
            <a:off x="403106" y="856993"/>
            <a:ext cx="8353233" cy="2670337"/>
          </a:xfrm>
        </p:spPr>
        <p:txBody>
          <a:bodyPr>
            <a:normAutofit/>
          </a:bodyPr>
          <a:lstStyle/>
          <a:p>
            <a:pPr lvl="1">
              <a:buFont typeface="Wingdings" panose="05000000000000000000" pitchFamily="2" charset="2"/>
              <a:buChar char="Ø"/>
            </a:pPr>
            <a:endParaRPr lang="en-IN" dirty="0"/>
          </a:p>
          <a:p>
            <a:pPr lvl="1">
              <a:buFont typeface="Wingdings" panose="05000000000000000000" pitchFamily="2" charset="2"/>
              <a:buChar char="Ø"/>
            </a:pPr>
            <a:r>
              <a:rPr lang="en-IN" dirty="0"/>
              <a:t>Case-Study Discursion</a:t>
            </a:r>
          </a:p>
          <a:p>
            <a:pPr lvl="1">
              <a:buFont typeface="Wingdings" panose="05000000000000000000" pitchFamily="2" charset="2"/>
              <a:buChar char="Ø"/>
            </a:pPr>
            <a:r>
              <a:rPr lang="en-IN" dirty="0"/>
              <a:t>Conclusion</a:t>
            </a:r>
          </a:p>
        </p:txBody>
      </p:sp>
    </p:spTree>
    <p:extLst>
      <p:ext uri="{BB962C8B-B14F-4D97-AF65-F5344CB8AC3E}">
        <p14:creationId xmlns:p14="http://schemas.microsoft.com/office/powerpoint/2010/main" val="20034229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CC2D3-B105-4877-BCBF-475ADA321B8B}"/>
              </a:ext>
            </a:extLst>
          </p:cNvPr>
          <p:cNvSpPr>
            <a:spLocks noGrp="1"/>
          </p:cNvSpPr>
          <p:nvPr>
            <p:ph type="title"/>
          </p:nvPr>
        </p:nvSpPr>
        <p:spPr>
          <a:xfrm>
            <a:off x="382588" y="383309"/>
            <a:ext cx="8361170" cy="709512"/>
          </a:xfrm>
        </p:spPr>
        <p:txBody>
          <a:bodyPr>
            <a:normAutofit fontScale="90000"/>
          </a:bodyPr>
          <a:lstStyle/>
          <a:p>
            <a:r>
              <a:rPr lang="en-US" sz="2900" dirty="0">
                <a:solidFill>
                  <a:srgbClr val="0070C0"/>
                </a:solidFill>
              </a:rPr>
              <a:t>FIS DevOps Training </a:t>
            </a:r>
            <a:br>
              <a:rPr lang="en-IN" dirty="0">
                <a:solidFill>
                  <a:srgbClr val="0070C0"/>
                </a:solidFill>
              </a:rPr>
            </a:br>
            <a:br>
              <a:rPr lang="en-IN" dirty="0">
                <a:solidFill>
                  <a:srgbClr val="0070C0"/>
                </a:solidFill>
              </a:rPr>
            </a:br>
            <a:br>
              <a:rPr lang="en-IN" dirty="0">
                <a:solidFill>
                  <a:srgbClr val="0070C0"/>
                </a:solidFill>
              </a:rPr>
            </a:br>
            <a:br>
              <a:rPr lang="en-IN" dirty="0">
                <a:solidFill>
                  <a:srgbClr val="0070C0"/>
                </a:solidFill>
              </a:rPr>
            </a:br>
            <a:endParaRPr lang="en-IN" dirty="0">
              <a:solidFill>
                <a:srgbClr val="0070C0"/>
              </a:solidFill>
            </a:endParaRPr>
          </a:p>
        </p:txBody>
      </p:sp>
      <p:sp>
        <p:nvSpPr>
          <p:cNvPr id="3" name="Slide Number Placeholder 2">
            <a:extLst>
              <a:ext uri="{FF2B5EF4-FFF2-40B4-BE49-F238E27FC236}">
                <a16:creationId xmlns:a16="http://schemas.microsoft.com/office/drawing/2014/main" id="{56B1F980-9A5F-47B3-A266-AB01CA4238AA}"/>
              </a:ext>
            </a:extLst>
          </p:cNvPr>
          <p:cNvSpPr>
            <a:spLocks noGrp="1"/>
          </p:cNvSpPr>
          <p:nvPr>
            <p:ph type="sldNum" sz="quarter" idx="12"/>
          </p:nvPr>
        </p:nvSpPr>
        <p:spPr/>
        <p:txBody>
          <a:bodyPr/>
          <a:lstStyle/>
          <a:p>
            <a:fld id="{C60C2248-B95D-984B-A0F4-42B9A4652AA7}" type="slidenum">
              <a:rPr lang="en-US" smtClean="0"/>
              <a:pPr/>
              <a:t>3</a:t>
            </a:fld>
            <a:endParaRPr lang="en-US" dirty="0"/>
          </a:p>
        </p:txBody>
      </p:sp>
      <p:sp>
        <p:nvSpPr>
          <p:cNvPr id="5" name="TextBox 4">
            <a:extLst>
              <a:ext uri="{FF2B5EF4-FFF2-40B4-BE49-F238E27FC236}">
                <a16:creationId xmlns:a16="http://schemas.microsoft.com/office/drawing/2014/main" id="{323902E9-2882-49CB-AD77-82E9891F6388}"/>
              </a:ext>
            </a:extLst>
          </p:cNvPr>
          <p:cNvSpPr txBox="1"/>
          <p:nvPr/>
        </p:nvSpPr>
        <p:spPr>
          <a:xfrm>
            <a:off x="403106" y="963597"/>
            <a:ext cx="7885233" cy="3519801"/>
          </a:xfrm>
          <a:prstGeom prst="rect">
            <a:avLst/>
          </a:prstGeom>
          <a:noFill/>
        </p:spPr>
        <p:txBody>
          <a:bodyPr wrap="square" lIns="36000" tIns="36000" rIns="36000" bIns="36000" rtlCol="0">
            <a:spAutoFit/>
          </a:bodyPr>
          <a:lstStyle/>
          <a:p>
            <a:r>
              <a:rPr lang="en-US" b="1" dirty="0">
                <a:solidFill>
                  <a:srgbClr val="0070C0"/>
                </a:solidFill>
                <a:latin typeface="+mj-lt"/>
                <a:ea typeface="+mj-ea"/>
                <a:cs typeface="+mj-cs"/>
              </a:rPr>
              <a:t>Case Study: </a:t>
            </a:r>
          </a:p>
          <a:p>
            <a:endParaRPr lang="en-US" dirty="0"/>
          </a:p>
          <a:p>
            <a:r>
              <a:rPr lang="en-US" sz="1400" dirty="0"/>
              <a:t>There’s a project lined up for one of the reputed banks and we must make sure the development and infrastructure pipelines are streamlined. As per the market standards we will proceed with the new generation technologies for the upcoming assignment, however, before proceeding with the actual configuration </a:t>
            </a:r>
            <a:r>
              <a:rPr lang="en-US" sz="1400" dirty="0" err="1"/>
              <a:t>i</a:t>
            </a:r>
            <a:r>
              <a:rPr lang="en-US" sz="1400" dirty="0"/>
              <a:t> would like to have a proof of concept to ensure the workflow is viable. </a:t>
            </a:r>
          </a:p>
          <a:p>
            <a:r>
              <a:rPr lang="en-US" sz="1400" dirty="0"/>
              <a:t>Having said, I would expect you to prepare a workflow which incorporates CI/CD using the below tools that perform due diligence. </a:t>
            </a:r>
          </a:p>
          <a:p>
            <a:endParaRPr lang="en-US" sz="1400" dirty="0"/>
          </a:p>
          <a:p>
            <a:r>
              <a:rPr lang="en-US" sz="1400" dirty="0"/>
              <a:t>1. Git – Version Control System for tracking the code changes </a:t>
            </a:r>
          </a:p>
          <a:p>
            <a:r>
              <a:rPr lang="en-US" sz="1400" dirty="0"/>
              <a:t>2. Jenkins – Used for integration </a:t>
            </a:r>
          </a:p>
          <a:p>
            <a:r>
              <a:rPr lang="en-US" sz="1400" dirty="0"/>
              <a:t>3. Ansible – Used for Provisioning </a:t>
            </a:r>
          </a:p>
          <a:p>
            <a:r>
              <a:rPr lang="en-US" sz="1400" dirty="0"/>
              <a:t>4. Docker – Tool used to containerize </a:t>
            </a:r>
          </a:p>
          <a:p>
            <a:r>
              <a:rPr lang="en-US" sz="1400" dirty="0"/>
              <a:t>5. Kubernetes – Container Orchestration </a:t>
            </a:r>
          </a:p>
          <a:p>
            <a:endParaRPr lang="en-US" dirty="0"/>
          </a:p>
        </p:txBody>
      </p:sp>
    </p:spTree>
    <p:extLst>
      <p:ext uri="{BB962C8B-B14F-4D97-AF65-F5344CB8AC3E}">
        <p14:creationId xmlns:p14="http://schemas.microsoft.com/office/powerpoint/2010/main" val="36309283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6B1F980-9A5F-47B3-A266-AB01CA4238AA}"/>
              </a:ext>
            </a:extLst>
          </p:cNvPr>
          <p:cNvSpPr>
            <a:spLocks noGrp="1"/>
          </p:cNvSpPr>
          <p:nvPr>
            <p:ph type="sldNum" sz="quarter" idx="12"/>
          </p:nvPr>
        </p:nvSpPr>
        <p:spPr/>
        <p:txBody>
          <a:bodyPr/>
          <a:lstStyle/>
          <a:p>
            <a:fld id="{C60C2248-B95D-984B-A0F4-42B9A4652AA7}" type="slidenum">
              <a:rPr lang="en-US" smtClean="0"/>
              <a:pPr/>
              <a:t>4</a:t>
            </a:fld>
            <a:endParaRPr lang="en-US" dirty="0"/>
          </a:p>
        </p:txBody>
      </p:sp>
      <p:sp>
        <p:nvSpPr>
          <p:cNvPr id="5" name="TextBox 4">
            <a:extLst>
              <a:ext uri="{FF2B5EF4-FFF2-40B4-BE49-F238E27FC236}">
                <a16:creationId xmlns:a16="http://schemas.microsoft.com/office/drawing/2014/main" id="{323902E9-2882-49CB-AD77-82E9891F6388}"/>
              </a:ext>
            </a:extLst>
          </p:cNvPr>
          <p:cNvSpPr txBox="1"/>
          <p:nvPr/>
        </p:nvSpPr>
        <p:spPr>
          <a:xfrm>
            <a:off x="303328" y="361950"/>
            <a:ext cx="7885233" cy="4196909"/>
          </a:xfrm>
          <a:prstGeom prst="rect">
            <a:avLst/>
          </a:prstGeom>
          <a:noFill/>
        </p:spPr>
        <p:txBody>
          <a:bodyPr wrap="square" lIns="36000" tIns="36000" rIns="36000" bIns="36000" rtlCol="0">
            <a:spAutoFit/>
          </a:bodyPr>
          <a:lstStyle/>
          <a:p>
            <a:r>
              <a:rPr lang="en-US" sz="2000" b="1" dirty="0">
                <a:solidFill>
                  <a:srgbClr val="0070C0"/>
                </a:solidFill>
                <a:latin typeface="+mj-lt"/>
                <a:ea typeface="+mj-ea"/>
                <a:cs typeface="+mj-cs"/>
              </a:rPr>
              <a:t>Requirement: </a:t>
            </a:r>
          </a:p>
          <a:p>
            <a:endParaRPr lang="en-US" sz="2000" b="1" dirty="0">
              <a:solidFill>
                <a:srgbClr val="0070C0"/>
              </a:solidFill>
              <a:latin typeface="+mj-lt"/>
              <a:ea typeface="+mj-ea"/>
              <a:cs typeface="+mj-cs"/>
            </a:endParaRPr>
          </a:p>
          <a:p>
            <a:r>
              <a:rPr lang="en-US" sz="1400" dirty="0"/>
              <a:t>Use Ansible for provisioning Git and Jenkins onto the server. Create a html (lightweight content) or a lightweight application push it to your git repository, once the code is pushed an automatic build should be triggered in Jenkins that should make sure the provisioning of Docker along with the volume is done, added, I should also see a web server with the html that got pushed into my git repository running inside docker container and the same I should be able to access over internet.</a:t>
            </a:r>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endParaRPr lang="en-US" sz="1400" dirty="0"/>
          </a:p>
          <a:p>
            <a:r>
              <a:rPr lang="en-US" sz="1400" dirty="0"/>
              <a:t> </a:t>
            </a:r>
          </a:p>
          <a:p>
            <a:endParaRPr lang="en-US" dirty="0"/>
          </a:p>
        </p:txBody>
      </p:sp>
      <p:pic>
        <p:nvPicPr>
          <p:cNvPr id="4" name="Picture 3">
            <a:extLst>
              <a:ext uri="{FF2B5EF4-FFF2-40B4-BE49-F238E27FC236}">
                <a16:creationId xmlns:a16="http://schemas.microsoft.com/office/drawing/2014/main" id="{4AC1B562-E399-4B23-8618-C23DCACF8A8E}"/>
              </a:ext>
            </a:extLst>
          </p:cNvPr>
          <p:cNvPicPr>
            <a:picLocks noChangeAspect="1"/>
          </p:cNvPicPr>
          <p:nvPr/>
        </p:nvPicPr>
        <p:blipFill>
          <a:blip r:embed="rId2"/>
          <a:stretch>
            <a:fillRect/>
          </a:stretch>
        </p:blipFill>
        <p:spPr>
          <a:xfrm>
            <a:off x="2207941" y="2107580"/>
            <a:ext cx="4393581" cy="2673970"/>
          </a:xfrm>
          <a:prstGeom prst="rect">
            <a:avLst/>
          </a:prstGeom>
        </p:spPr>
      </p:pic>
    </p:spTree>
    <p:extLst>
      <p:ext uri="{BB962C8B-B14F-4D97-AF65-F5344CB8AC3E}">
        <p14:creationId xmlns:p14="http://schemas.microsoft.com/office/powerpoint/2010/main" val="37577839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CC2D3-B105-4877-BCBF-475ADA321B8B}"/>
              </a:ext>
            </a:extLst>
          </p:cNvPr>
          <p:cNvSpPr>
            <a:spLocks noGrp="1"/>
          </p:cNvSpPr>
          <p:nvPr>
            <p:ph type="title"/>
          </p:nvPr>
        </p:nvSpPr>
        <p:spPr>
          <a:xfrm>
            <a:off x="303328" y="361008"/>
            <a:ext cx="8361170" cy="352670"/>
          </a:xfrm>
        </p:spPr>
        <p:txBody>
          <a:bodyPr>
            <a:normAutofit fontScale="90000"/>
          </a:bodyPr>
          <a:lstStyle/>
          <a:p>
            <a:r>
              <a:rPr lang="en-US" sz="2900" dirty="0">
                <a:solidFill>
                  <a:srgbClr val="0070C0"/>
                </a:solidFill>
              </a:rPr>
              <a:t>FIS DevOps Training </a:t>
            </a:r>
            <a:br>
              <a:rPr lang="en-IN" dirty="0">
                <a:solidFill>
                  <a:srgbClr val="0070C0"/>
                </a:solidFill>
              </a:rPr>
            </a:br>
            <a:endParaRPr lang="en-IN" dirty="0">
              <a:solidFill>
                <a:srgbClr val="0070C0"/>
              </a:solidFill>
            </a:endParaRPr>
          </a:p>
        </p:txBody>
      </p:sp>
      <p:sp>
        <p:nvSpPr>
          <p:cNvPr id="3" name="Slide Number Placeholder 2">
            <a:extLst>
              <a:ext uri="{FF2B5EF4-FFF2-40B4-BE49-F238E27FC236}">
                <a16:creationId xmlns:a16="http://schemas.microsoft.com/office/drawing/2014/main" id="{56B1F980-9A5F-47B3-A266-AB01CA4238AA}"/>
              </a:ext>
            </a:extLst>
          </p:cNvPr>
          <p:cNvSpPr>
            <a:spLocks noGrp="1"/>
          </p:cNvSpPr>
          <p:nvPr>
            <p:ph type="sldNum" sz="quarter" idx="12"/>
          </p:nvPr>
        </p:nvSpPr>
        <p:spPr/>
        <p:txBody>
          <a:bodyPr/>
          <a:lstStyle/>
          <a:p>
            <a:fld id="{C60C2248-B95D-984B-A0F4-42B9A4652AA7}" type="slidenum">
              <a:rPr lang="en-US" smtClean="0"/>
              <a:pPr/>
              <a:t>5</a:t>
            </a:fld>
            <a:endParaRPr lang="en-US" dirty="0"/>
          </a:p>
        </p:txBody>
      </p:sp>
      <p:sp>
        <p:nvSpPr>
          <p:cNvPr id="6" name="Rectangle 5">
            <a:extLst>
              <a:ext uri="{FF2B5EF4-FFF2-40B4-BE49-F238E27FC236}">
                <a16:creationId xmlns:a16="http://schemas.microsoft.com/office/drawing/2014/main" id="{3491C35C-4A3D-4AE6-930E-4FF93F72CEAF}"/>
              </a:ext>
            </a:extLst>
          </p:cNvPr>
          <p:cNvSpPr/>
          <p:nvPr/>
        </p:nvSpPr>
        <p:spPr>
          <a:xfrm>
            <a:off x="303328" y="1002089"/>
            <a:ext cx="7985011" cy="2739211"/>
          </a:xfrm>
          <a:prstGeom prst="rect">
            <a:avLst/>
          </a:prstGeom>
        </p:spPr>
        <p:txBody>
          <a:bodyPr wrap="square">
            <a:spAutoFit/>
          </a:bodyPr>
          <a:lstStyle/>
          <a:p>
            <a:r>
              <a:rPr lang="en-US" sz="1400" b="1" dirty="0">
                <a:solidFill>
                  <a:srgbClr val="0070C0"/>
                </a:solidFill>
                <a:latin typeface="+mj-lt"/>
                <a:ea typeface="+mj-ea"/>
                <a:cs typeface="+mj-cs"/>
              </a:rPr>
              <a:t>Steps: </a:t>
            </a:r>
          </a:p>
          <a:p>
            <a:endParaRPr lang="en-US" dirty="0">
              <a:solidFill>
                <a:srgbClr val="000000"/>
              </a:solidFill>
              <a:latin typeface="Calibri" panose="020F0502020204030204" pitchFamily="34" charset="0"/>
            </a:endParaRPr>
          </a:p>
          <a:p>
            <a:pPr marL="285750" indent="-285750">
              <a:buFont typeface="Wingdings" panose="05000000000000000000" pitchFamily="2" charset="2"/>
              <a:buChar char="Ø"/>
            </a:pPr>
            <a:r>
              <a:rPr lang="en-US" sz="1400" dirty="0">
                <a:solidFill>
                  <a:srgbClr val="000000"/>
                </a:solidFill>
                <a:latin typeface="Calibri" panose="020F0502020204030204" pitchFamily="34" charset="0"/>
              </a:rPr>
              <a:t>Install ansible before starting the process </a:t>
            </a:r>
          </a:p>
          <a:p>
            <a:pPr marL="285750" indent="-285750">
              <a:buFont typeface="Wingdings" panose="05000000000000000000" pitchFamily="2" charset="2"/>
              <a:buChar char="Ø"/>
            </a:pPr>
            <a:r>
              <a:rPr lang="en-US" sz="1400" dirty="0">
                <a:solidFill>
                  <a:srgbClr val="000000"/>
                </a:solidFill>
                <a:latin typeface="Calibri" panose="020F0502020204030204" pitchFamily="34" charset="0"/>
              </a:rPr>
              <a:t>Create a playbook or use adhoc commands to install git and Jenkins (purpose is to use ansible for provisioning, kindly don’t use yum package manager) </a:t>
            </a:r>
          </a:p>
          <a:p>
            <a:pPr marL="285750" indent="-285750">
              <a:buFont typeface="Wingdings" panose="05000000000000000000" pitchFamily="2" charset="2"/>
              <a:buChar char="Ø"/>
            </a:pPr>
            <a:r>
              <a:rPr lang="en-US" sz="1400" dirty="0">
                <a:solidFill>
                  <a:srgbClr val="000000"/>
                </a:solidFill>
                <a:latin typeface="Calibri" panose="020F0502020204030204" pitchFamily="34" charset="0"/>
              </a:rPr>
              <a:t>Create a sample html (work it on your own or surf google) </a:t>
            </a:r>
          </a:p>
          <a:p>
            <a:pPr marL="285750" indent="-285750">
              <a:buFont typeface="Wingdings" panose="05000000000000000000" pitchFamily="2" charset="2"/>
              <a:buChar char="Ø"/>
            </a:pPr>
            <a:r>
              <a:rPr lang="en-US" sz="1400" dirty="0">
                <a:solidFill>
                  <a:srgbClr val="000000"/>
                </a:solidFill>
                <a:latin typeface="Calibri" panose="020F0502020204030204" pitchFamily="34" charset="0"/>
              </a:rPr>
              <a:t>Create your repository in Git </a:t>
            </a:r>
          </a:p>
          <a:p>
            <a:pPr marL="285750" indent="-285750">
              <a:buFont typeface="Wingdings" panose="05000000000000000000" pitchFamily="2" charset="2"/>
              <a:buChar char="Ø"/>
            </a:pPr>
            <a:r>
              <a:rPr lang="en-US" sz="1400" dirty="0">
                <a:solidFill>
                  <a:srgbClr val="000000"/>
                </a:solidFill>
                <a:latin typeface="Calibri" panose="020F0502020204030204" pitchFamily="34" charset="0"/>
              </a:rPr>
              <a:t>Push the html to your Git repository </a:t>
            </a:r>
          </a:p>
          <a:p>
            <a:pPr marL="285750" indent="-285750">
              <a:buFont typeface="Wingdings" panose="05000000000000000000" pitchFamily="2" charset="2"/>
              <a:buChar char="Ø"/>
            </a:pPr>
            <a:r>
              <a:rPr lang="en-US" sz="1400" dirty="0">
                <a:solidFill>
                  <a:srgbClr val="000000"/>
                </a:solidFill>
                <a:latin typeface="Calibri" panose="020F0502020204030204" pitchFamily="34" charset="0"/>
              </a:rPr>
              <a:t>Create a Jenkins freestyle job/pipeline job to ensure the provisioning of docker is done once a code is merged into master </a:t>
            </a:r>
          </a:p>
          <a:p>
            <a:pPr marL="285750" indent="-285750">
              <a:buFont typeface="Wingdings" panose="05000000000000000000" pitchFamily="2" charset="2"/>
              <a:buChar char="Ø"/>
            </a:pPr>
            <a:r>
              <a:rPr lang="en-US" sz="1400" dirty="0">
                <a:solidFill>
                  <a:srgbClr val="000000"/>
                </a:solidFill>
                <a:latin typeface="Calibri" panose="020F0502020204030204" pitchFamily="34" charset="0"/>
              </a:rPr>
              <a:t>Also, add the volume configuration and try placing the artifact collected from git inside a container using the same Jenkins job </a:t>
            </a:r>
          </a:p>
        </p:txBody>
      </p:sp>
    </p:spTree>
    <p:extLst>
      <p:ext uri="{BB962C8B-B14F-4D97-AF65-F5344CB8AC3E}">
        <p14:creationId xmlns:p14="http://schemas.microsoft.com/office/powerpoint/2010/main" val="29261906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CC2D3-B105-4877-BCBF-475ADA321B8B}"/>
              </a:ext>
            </a:extLst>
          </p:cNvPr>
          <p:cNvSpPr>
            <a:spLocks noGrp="1"/>
          </p:cNvSpPr>
          <p:nvPr>
            <p:ph type="title"/>
          </p:nvPr>
        </p:nvSpPr>
        <p:spPr>
          <a:xfrm>
            <a:off x="303328" y="361008"/>
            <a:ext cx="8361170" cy="352670"/>
          </a:xfrm>
        </p:spPr>
        <p:txBody>
          <a:bodyPr>
            <a:normAutofit fontScale="90000"/>
          </a:bodyPr>
          <a:lstStyle/>
          <a:p>
            <a:r>
              <a:rPr lang="en-US" sz="2900" dirty="0">
                <a:solidFill>
                  <a:srgbClr val="0070C0"/>
                </a:solidFill>
              </a:rPr>
              <a:t>FIS DevOps Training </a:t>
            </a:r>
            <a:br>
              <a:rPr lang="en-IN" dirty="0">
                <a:solidFill>
                  <a:srgbClr val="0070C0"/>
                </a:solidFill>
              </a:rPr>
            </a:br>
            <a:endParaRPr lang="en-IN" dirty="0">
              <a:solidFill>
                <a:srgbClr val="0070C0"/>
              </a:solidFill>
            </a:endParaRPr>
          </a:p>
        </p:txBody>
      </p:sp>
      <p:sp>
        <p:nvSpPr>
          <p:cNvPr id="3" name="Slide Number Placeholder 2">
            <a:extLst>
              <a:ext uri="{FF2B5EF4-FFF2-40B4-BE49-F238E27FC236}">
                <a16:creationId xmlns:a16="http://schemas.microsoft.com/office/drawing/2014/main" id="{56B1F980-9A5F-47B3-A266-AB01CA4238AA}"/>
              </a:ext>
            </a:extLst>
          </p:cNvPr>
          <p:cNvSpPr>
            <a:spLocks noGrp="1"/>
          </p:cNvSpPr>
          <p:nvPr>
            <p:ph type="sldNum" sz="quarter" idx="12"/>
          </p:nvPr>
        </p:nvSpPr>
        <p:spPr/>
        <p:txBody>
          <a:bodyPr/>
          <a:lstStyle/>
          <a:p>
            <a:fld id="{C60C2248-B95D-984B-A0F4-42B9A4652AA7}" type="slidenum">
              <a:rPr lang="en-US" smtClean="0"/>
              <a:pPr/>
              <a:t>6</a:t>
            </a:fld>
            <a:endParaRPr lang="en-US" dirty="0"/>
          </a:p>
        </p:txBody>
      </p:sp>
      <p:sp>
        <p:nvSpPr>
          <p:cNvPr id="6" name="Rectangle 5">
            <a:extLst>
              <a:ext uri="{FF2B5EF4-FFF2-40B4-BE49-F238E27FC236}">
                <a16:creationId xmlns:a16="http://schemas.microsoft.com/office/drawing/2014/main" id="{3491C35C-4A3D-4AE6-930E-4FF93F72CEAF}"/>
              </a:ext>
            </a:extLst>
          </p:cNvPr>
          <p:cNvSpPr/>
          <p:nvPr/>
        </p:nvSpPr>
        <p:spPr>
          <a:xfrm>
            <a:off x="303328" y="1002089"/>
            <a:ext cx="7985011" cy="1446550"/>
          </a:xfrm>
          <a:prstGeom prst="rect">
            <a:avLst/>
          </a:prstGeom>
        </p:spPr>
        <p:txBody>
          <a:bodyPr wrap="square">
            <a:spAutoFit/>
          </a:bodyPr>
          <a:lstStyle/>
          <a:p>
            <a:r>
              <a:rPr lang="en-US" sz="1400" b="1" dirty="0">
                <a:solidFill>
                  <a:srgbClr val="0070C0"/>
                </a:solidFill>
                <a:latin typeface="+mj-lt"/>
                <a:ea typeface="+mj-ea"/>
                <a:cs typeface="+mj-cs"/>
              </a:rPr>
              <a:t>Project Submission: </a:t>
            </a:r>
          </a:p>
          <a:p>
            <a:endParaRPr lang="en-US" sz="1400" b="1" dirty="0">
              <a:solidFill>
                <a:srgbClr val="0070C0"/>
              </a:solidFill>
              <a:latin typeface="+mj-lt"/>
              <a:ea typeface="+mj-ea"/>
              <a:cs typeface="+mj-cs"/>
            </a:endParaRPr>
          </a:p>
          <a:p>
            <a:r>
              <a:rPr lang="en-US" sz="1400" dirty="0"/>
              <a:t>For each above mentioned steps, take a snippet and attach the same in a word document by giving a brief description </a:t>
            </a:r>
          </a:p>
          <a:p>
            <a:endParaRPr lang="en-US" sz="1400" dirty="0"/>
          </a:p>
          <a:p>
            <a:r>
              <a:rPr lang="en-US" b="1" dirty="0">
                <a:solidFill>
                  <a:srgbClr val="FF0000"/>
                </a:solidFill>
              </a:rPr>
              <a:t>Due Date: </a:t>
            </a:r>
            <a:r>
              <a:rPr lang="en-US" dirty="0"/>
              <a:t>2 Weeks from now i.e. 10</a:t>
            </a:r>
            <a:r>
              <a:rPr lang="en-US" baseline="30000" dirty="0"/>
              <a:t>th</a:t>
            </a:r>
            <a:r>
              <a:rPr lang="en-US" dirty="0"/>
              <a:t>  December 2020 </a:t>
            </a:r>
            <a:endParaRPr lang="en-US" dirty="0">
              <a:solidFill>
                <a:srgbClr val="000000"/>
              </a:solidFill>
              <a:latin typeface="Calibri" panose="020F0502020204030204" pitchFamily="34" charset="0"/>
            </a:endParaRPr>
          </a:p>
        </p:txBody>
      </p:sp>
    </p:spTree>
    <p:extLst>
      <p:ext uri="{BB962C8B-B14F-4D97-AF65-F5344CB8AC3E}">
        <p14:creationId xmlns:p14="http://schemas.microsoft.com/office/powerpoint/2010/main" val="1948511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ECC2D3-B105-4877-BCBF-475ADA321B8B}"/>
              </a:ext>
            </a:extLst>
          </p:cNvPr>
          <p:cNvSpPr>
            <a:spLocks noGrp="1"/>
          </p:cNvSpPr>
          <p:nvPr>
            <p:ph type="title"/>
          </p:nvPr>
        </p:nvSpPr>
        <p:spPr>
          <a:xfrm>
            <a:off x="382588" y="383308"/>
            <a:ext cx="8361170" cy="2560613"/>
          </a:xfrm>
        </p:spPr>
        <p:txBody>
          <a:bodyPr/>
          <a:lstStyle/>
          <a:p>
            <a:r>
              <a:rPr lang="en-IN" dirty="0">
                <a:solidFill>
                  <a:srgbClr val="0070C0"/>
                </a:solidFill>
              </a:rPr>
              <a:t>Conclusion</a:t>
            </a:r>
            <a:br>
              <a:rPr lang="en-IN" dirty="0">
                <a:solidFill>
                  <a:srgbClr val="0070C0"/>
                </a:solidFill>
              </a:rPr>
            </a:br>
            <a:br>
              <a:rPr lang="en-IN" dirty="0">
                <a:solidFill>
                  <a:srgbClr val="0070C0"/>
                </a:solidFill>
              </a:rPr>
            </a:br>
            <a:br>
              <a:rPr lang="en-IN" dirty="0">
                <a:solidFill>
                  <a:srgbClr val="0070C0"/>
                </a:solidFill>
              </a:rPr>
            </a:br>
            <a:br>
              <a:rPr lang="en-IN" dirty="0">
                <a:solidFill>
                  <a:srgbClr val="0070C0"/>
                </a:solidFill>
              </a:rPr>
            </a:br>
            <a:endParaRPr lang="en-IN" dirty="0">
              <a:solidFill>
                <a:srgbClr val="0070C0"/>
              </a:solidFill>
            </a:endParaRPr>
          </a:p>
        </p:txBody>
      </p:sp>
      <p:sp>
        <p:nvSpPr>
          <p:cNvPr id="3" name="Slide Number Placeholder 2">
            <a:extLst>
              <a:ext uri="{FF2B5EF4-FFF2-40B4-BE49-F238E27FC236}">
                <a16:creationId xmlns:a16="http://schemas.microsoft.com/office/drawing/2014/main" id="{56B1F980-9A5F-47B3-A266-AB01CA4238AA}"/>
              </a:ext>
            </a:extLst>
          </p:cNvPr>
          <p:cNvSpPr>
            <a:spLocks noGrp="1"/>
          </p:cNvSpPr>
          <p:nvPr>
            <p:ph type="sldNum" sz="quarter" idx="12"/>
          </p:nvPr>
        </p:nvSpPr>
        <p:spPr/>
        <p:txBody>
          <a:bodyPr/>
          <a:lstStyle/>
          <a:p>
            <a:fld id="{C60C2248-B95D-984B-A0F4-42B9A4652AA7}" type="slidenum">
              <a:rPr lang="en-US" smtClean="0"/>
              <a:pPr/>
              <a:t>7</a:t>
            </a:fld>
            <a:endParaRPr lang="en-US" dirty="0"/>
          </a:p>
        </p:txBody>
      </p:sp>
      <p:sp>
        <p:nvSpPr>
          <p:cNvPr id="4" name="Content Placeholder 3">
            <a:extLst>
              <a:ext uri="{FF2B5EF4-FFF2-40B4-BE49-F238E27FC236}">
                <a16:creationId xmlns:a16="http://schemas.microsoft.com/office/drawing/2014/main" id="{7688D51C-C82F-46B7-9E18-CEC226CA7F95}"/>
              </a:ext>
            </a:extLst>
          </p:cNvPr>
          <p:cNvSpPr>
            <a:spLocks noGrp="1"/>
          </p:cNvSpPr>
          <p:nvPr>
            <p:ph sz="quarter" idx="13"/>
          </p:nvPr>
        </p:nvSpPr>
        <p:spPr>
          <a:xfrm>
            <a:off x="403106" y="856993"/>
            <a:ext cx="8353233" cy="2670337"/>
          </a:xfrm>
        </p:spPr>
        <p:txBody>
          <a:bodyPr>
            <a:normAutofit/>
          </a:bodyPr>
          <a:lstStyle/>
          <a:p>
            <a:pPr marL="180975" lvl="1" indent="0">
              <a:buNone/>
            </a:pPr>
            <a:endParaRPr lang="en-IN" dirty="0"/>
          </a:p>
          <a:p>
            <a:pPr marL="180975" lvl="1" indent="0">
              <a:buNone/>
            </a:pPr>
            <a:endParaRPr lang="en-IN" dirty="0"/>
          </a:p>
          <a:p>
            <a:pPr marL="180975" lvl="1" indent="0">
              <a:buNone/>
            </a:pPr>
            <a:endParaRPr lang="en-IN" dirty="0"/>
          </a:p>
          <a:p>
            <a:pPr marL="180975" lvl="1" indent="0">
              <a:buNone/>
            </a:pPr>
            <a:endParaRPr lang="en-IN" dirty="0"/>
          </a:p>
          <a:p>
            <a:pPr marL="180975" lvl="1" indent="0">
              <a:buNone/>
            </a:pPr>
            <a:endParaRPr lang="en-IN" dirty="0"/>
          </a:p>
          <a:p>
            <a:pPr marL="180975" lvl="1" indent="0">
              <a:buNone/>
            </a:pPr>
            <a:endParaRPr lang="en-IN" dirty="0"/>
          </a:p>
          <a:p>
            <a:pPr marL="180975" lvl="1" indent="0">
              <a:buNone/>
            </a:pPr>
            <a:endParaRPr lang="en-IN" dirty="0"/>
          </a:p>
          <a:p>
            <a:pPr marL="180975" lvl="1" indent="0">
              <a:buNone/>
            </a:pPr>
            <a:endParaRPr lang="en-IN" dirty="0"/>
          </a:p>
          <a:p>
            <a:pPr marL="180975" lvl="1" indent="0">
              <a:buNone/>
            </a:pPr>
            <a:endParaRPr lang="en-IN" dirty="0"/>
          </a:p>
        </p:txBody>
      </p:sp>
      <p:sp>
        <p:nvSpPr>
          <p:cNvPr id="5" name="TextBox 4">
            <a:extLst>
              <a:ext uri="{FF2B5EF4-FFF2-40B4-BE49-F238E27FC236}">
                <a16:creationId xmlns:a16="http://schemas.microsoft.com/office/drawing/2014/main" id="{323902E9-2882-49CB-AD77-82E9891F6388}"/>
              </a:ext>
            </a:extLst>
          </p:cNvPr>
          <p:cNvSpPr txBox="1"/>
          <p:nvPr/>
        </p:nvSpPr>
        <p:spPr>
          <a:xfrm>
            <a:off x="403106" y="963597"/>
            <a:ext cx="7885233" cy="1402298"/>
          </a:xfrm>
          <a:prstGeom prst="rect">
            <a:avLst/>
          </a:prstGeom>
          <a:noFill/>
        </p:spPr>
        <p:txBody>
          <a:bodyPr wrap="square" lIns="36000" tIns="36000" rIns="36000" bIns="36000" rtlCol="0">
            <a:spAutoFit/>
          </a:bodyPr>
          <a:lstStyle/>
          <a:p>
            <a:pPr defTabSz="457200">
              <a:lnSpc>
                <a:spcPct val="80000"/>
              </a:lnSpc>
              <a:spcBef>
                <a:spcPct val="0"/>
              </a:spcBef>
            </a:pPr>
            <a:r>
              <a:rPr lang="en-US" b="1" dirty="0">
                <a:latin typeface="+mj-lt"/>
                <a:ea typeface="+mj-ea"/>
                <a:cs typeface="+mj-cs"/>
              </a:rPr>
              <a:t>❖</a:t>
            </a:r>
            <a:r>
              <a:rPr lang="en-US" b="1" dirty="0">
                <a:solidFill>
                  <a:schemeClr val="accent1"/>
                </a:solidFill>
                <a:latin typeface="+mj-lt"/>
                <a:ea typeface="+mj-ea"/>
                <a:cs typeface="+mj-cs"/>
              </a:rPr>
              <a:t> </a:t>
            </a:r>
            <a:r>
              <a:rPr lang="en-US" b="1" dirty="0">
                <a:latin typeface="+mj-lt"/>
                <a:ea typeface="+mj-ea"/>
                <a:cs typeface="+mj-cs"/>
              </a:rPr>
              <a:t>We hope we were able to give you all a great kick start with DevOps tools</a:t>
            </a:r>
          </a:p>
          <a:p>
            <a:pPr defTabSz="457200">
              <a:lnSpc>
                <a:spcPct val="80000"/>
              </a:lnSpc>
              <a:spcBef>
                <a:spcPct val="0"/>
              </a:spcBef>
            </a:pPr>
            <a:endParaRPr lang="en-US" b="1" dirty="0">
              <a:latin typeface="+mj-lt"/>
              <a:ea typeface="+mj-ea"/>
              <a:cs typeface="+mj-cs"/>
            </a:endParaRPr>
          </a:p>
          <a:p>
            <a:pPr defTabSz="457200">
              <a:lnSpc>
                <a:spcPct val="80000"/>
              </a:lnSpc>
              <a:spcBef>
                <a:spcPct val="0"/>
              </a:spcBef>
            </a:pPr>
            <a:r>
              <a:rPr lang="en-US" b="1" dirty="0">
                <a:latin typeface="+mj-lt"/>
                <a:ea typeface="+mj-ea"/>
                <a:cs typeface="+mj-cs"/>
              </a:rPr>
              <a:t>❖ Take it as a journey, go step by step</a:t>
            </a:r>
          </a:p>
          <a:p>
            <a:pPr defTabSz="457200">
              <a:lnSpc>
                <a:spcPct val="80000"/>
              </a:lnSpc>
              <a:spcBef>
                <a:spcPct val="0"/>
              </a:spcBef>
            </a:pPr>
            <a:endParaRPr lang="en-US" b="1" dirty="0">
              <a:latin typeface="+mj-lt"/>
              <a:ea typeface="+mj-ea"/>
              <a:cs typeface="+mj-cs"/>
            </a:endParaRPr>
          </a:p>
          <a:p>
            <a:pPr defTabSz="457200">
              <a:lnSpc>
                <a:spcPct val="80000"/>
              </a:lnSpc>
              <a:spcBef>
                <a:spcPct val="0"/>
              </a:spcBef>
            </a:pPr>
            <a:r>
              <a:rPr lang="en-US" b="1" dirty="0">
                <a:latin typeface="+mj-lt"/>
                <a:ea typeface="+mj-ea"/>
                <a:cs typeface="+mj-cs"/>
              </a:rPr>
              <a:t>❖ All the best !!!</a:t>
            </a:r>
            <a:endParaRPr lang="en-US" dirty="0"/>
          </a:p>
        </p:txBody>
      </p:sp>
    </p:spTree>
    <p:extLst>
      <p:ext uri="{BB962C8B-B14F-4D97-AF65-F5344CB8AC3E}">
        <p14:creationId xmlns:p14="http://schemas.microsoft.com/office/powerpoint/2010/main" val="37951084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E62F19E-FE62-433A-83DA-C853A2F90316}"/>
              </a:ext>
            </a:extLst>
          </p:cNvPr>
          <p:cNvSpPr>
            <a:spLocks noGrp="1"/>
          </p:cNvSpPr>
          <p:nvPr>
            <p:ph type="sldNum" sz="quarter" idx="11"/>
          </p:nvPr>
        </p:nvSpPr>
        <p:spPr/>
        <p:txBody>
          <a:bodyPr/>
          <a:lstStyle/>
          <a:p>
            <a:fld id="{C60C2248-B95D-984B-A0F4-42B9A4652AA7}" type="slidenum">
              <a:rPr lang="en-US" smtClean="0"/>
              <a:pPr/>
              <a:t>8</a:t>
            </a:fld>
            <a:endParaRPr lang="en-US" dirty="0"/>
          </a:p>
        </p:txBody>
      </p:sp>
      <p:pic>
        <p:nvPicPr>
          <p:cNvPr id="5" name="Picture 4">
            <a:extLst>
              <a:ext uri="{FF2B5EF4-FFF2-40B4-BE49-F238E27FC236}">
                <a16:creationId xmlns:a16="http://schemas.microsoft.com/office/drawing/2014/main" id="{1405E600-CAA3-4199-BCAC-160D038DCE10}"/>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031084" y="548538"/>
            <a:ext cx="5081832" cy="4046423"/>
          </a:xfrm>
          <a:prstGeom prst="rect">
            <a:avLst/>
          </a:prstGeom>
        </p:spPr>
      </p:pic>
      <p:sp>
        <p:nvSpPr>
          <p:cNvPr id="6" name="TextBox 5">
            <a:extLst>
              <a:ext uri="{FF2B5EF4-FFF2-40B4-BE49-F238E27FC236}">
                <a16:creationId xmlns:a16="http://schemas.microsoft.com/office/drawing/2014/main" id="{D0A4596E-ADF9-411D-80CC-14EF2A700500}"/>
              </a:ext>
            </a:extLst>
          </p:cNvPr>
          <p:cNvSpPr txBox="1"/>
          <p:nvPr/>
        </p:nvSpPr>
        <p:spPr>
          <a:xfrm>
            <a:off x="7321500" y="4435499"/>
            <a:ext cx="1200839" cy="318924"/>
          </a:xfrm>
          <a:prstGeom prst="rect">
            <a:avLst/>
          </a:prstGeom>
          <a:noFill/>
        </p:spPr>
        <p:txBody>
          <a:bodyPr wrap="square" lIns="36000" tIns="36000" rIns="36000" bIns="36000" rtlCol="0">
            <a:spAutoFit/>
          </a:bodyPr>
          <a:lstStyle/>
          <a:p>
            <a:r>
              <a:rPr lang="en-US" sz="1600" dirty="0">
                <a:solidFill>
                  <a:schemeClr val="bg1"/>
                </a:solidFill>
              </a:rPr>
              <a:t>Thank you </a:t>
            </a:r>
          </a:p>
        </p:txBody>
      </p:sp>
    </p:spTree>
    <p:extLst>
      <p:ext uri="{BB962C8B-B14F-4D97-AF65-F5344CB8AC3E}">
        <p14:creationId xmlns:p14="http://schemas.microsoft.com/office/powerpoint/2010/main" val="30041083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223239"/>
      </p:ext>
    </p:extLst>
  </p:cSld>
  <p:clrMapOvr>
    <a:masterClrMapping/>
  </p:clrMapOvr>
</p:sld>
</file>

<file path=ppt/theme/theme1.xml><?xml version="1.0" encoding="utf-8"?>
<a:theme xmlns:a="http://schemas.openxmlformats.org/drawingml/2006/main" name="FIS">
  <a:themeElements>
    <a:clrScheme name="FIS 2019a">
      <a:dk1>
        <a:srgbClr val="000000"/>
      </a:dk1>
      <a:lt1>
        <a:srgbClr val="FFFFFF"/>
      </a:lt1>
      <a:dk2>
        <a:srgbClr val="012834"/>
      </a:dk2>
      <a:lt2>
        <a:srgbClr val="E8DBCB"/>
      </a:lt2>
      <a:accent1>
        <a:srgbClr val="4BCD3E"/>
      </a:accent1>
      <a:accent2>
        <a:srgbClr val="015B7E"/>
      </a:accent2>
      <a:accent3>
        <a:srgbClr val="3BCFF0"/>
      </a:accent3>
      <a:accent4>
        <a:srgbClr val="285BC5"/>
      </a:accent4>
      <a:accent5>
        <a:srgbClr val="A18CDE"/>
      </a:accent5>
      <a:accent6>
        <a:srgbClr val="4C12A1"/>
      </a:accent6>
      <a:hlink>
        <a:srgbClr val="285BC5"/>
      </a:hlink>
      <a:folHlink>
        <a:srgbClr val="3BCFF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tx2"/>
        </a:solidFill>
        <a:ln>
          <a:noFill/>
        </a:ln>
        <a:effectLst/>
      </a:spPr>
      <a:bodyPr lIns="36000" tIns="36000" rIns="36000" bIns="36000" rtlCol="0" anchor="ctr"/>
      <a:lstStyle>
        <a:defPPr algn="ctr">
          <a:defRPr sz="1600" b="1" dirty="0" err="1" smtClean="0"/>
        </a:defPPr>
      </a:lstStyle>
      <a:style>
        <a:lnRef idx="1">
          <a:schemeClr val="accent1"/>
        </a:lnRef>
        <a:fillRef idx="3">
          <a:schemeClr val="accent1"/>
        </a:fillRef>
        <a:effectRef idx="2">
          <a:schemeClr val="accent1"/>
        </a:effectRef>
        <a:fontRef idx="minor">
          <a:schemeClr val="lt1"/>
        </a:fontRef>
      </a:style>
    </a:spDef>
    <a:lnDef>
      <a:spPr>
        <a:ln w="9525">
          <a:solidFill>
            <a:schemeClr val="accent6"/>
          </a:solidFill>
        </a:ln>
        <a:effectLst/>
      </a:spPr>
      <a:bodyPr/>
      <a:lstStyle/>
      <a:style>
        <a:lnRef idx="2">
          <a:schemeClr val="accent1"/>
        </a:lnRef>
        <a:fillRef idx="0">
          <a:schemeClr val="accent1"/>
        </a:fillRef>
        <a:effectRef idx="1">
          <a:schemeClr val="accent1"/>
        </a:effectRef>
        <a:fontRef idx="minor">
          <a:schemeClr val="tx1"/>
        </a:fontRef>
      </a:style>
    </a:lnDef>
    <a:txDef>
      <a:spPr>
        <a:noFill/>
      </a:spPr>
      <a:bodyPr wrap="square" lIns="36000" tIns="36000" rIns="36000" bIns="36000" rtlCol="0">
        <a:spAutoFit/>
      </a:bodyPr>
      <a:lstStyle>
        <a:defPPr>
          <a:defRPr sz="1600" dirty="0" err="1" smtClean="0"/>
        </a:defPPr>
      </a:lstStyle>
    </a:txDef>
  </a:objectDefaults>
  <a:extraClrSchemeLst/>
  <a:extLst>
    <a:ext uri="{05A4C25C-085E-4340-85A3-A5531E510DB2}">
      <thm15:themeFamily xmlns:thm15="http://schemas.microsoft.com/office/thememl/2012/main" name="FIS 16x9 Presentation and Toolkit" id="{A498F7AC-CC8D-470A-92EF-D9E44327337F}" vid="{973AFD46-9208-48FE-83D3-12A733968885}"/>
    </a:ext>
  </a:extLst>
</a:theme>
</file>

<file path=ppt/theme/theme2.xml><?xml version="1.0" encoding="utf-8"?>
<a:theme xmlns:a="http://schemas.openxmlformats.org/drawingml/2006/main" name="Office-teema">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item1.xml><?xml version="1.0" encoding="utf-8"?>
<?mso-contentType ?>
<customXsn xmlns="http://schemas.microsoft.com/office/2006/metadata/customXsn">
  <xsnLocation/>
  <cached>True</cached>
  <openByDefault>False</openByDefault>
  <xsnScope/>
</customXsn>
</file>

<file path=customXml/item2.xml><?xml version="1.0" encoding="utf-8"?>
<?mso-contentType ?>
<SharedContentType xmlns="Microsoft.SharePoint.Taxonomy.ContentTypeSync" SourceId="131c18cc-2474-4745-871d-6b663d645c63" ContentTypeId="0x010100B1AF7E0DF49F8B4998DFBA24D0E94F04" PreviousValue="false"/>
</file>

<file path=customXml/item3.xml><?xml version="1.0" encoding="utf-8"?>
<?mso-contentType ?>
<FormTemplates xmlns="http://schemas.microsoft.com/sharepoint/v3/contenttype/forms">
  <Display>DocumentLibraryForm</Display>
  <Edit>DocumentLibraryForm</Edit>
  <New>DocumentLibraryForm</New>
</FormTemplates>
</file>

<file path=customXml/item4.xml><?xml version="1.0" encoding="utf-8"?>
<ct:contentTypeSchema xmlns:ct="http://schemas.microsoft.com/office/2006/metadata/contentType" xmlns:ma="http://schemas.microsoft.com/office/2006/metadata/properties/metaAttributes" ct:_="" ma:_="" ma:contentTypeName="Official Record" ma:contentTypeID="0x010100B1AF7E0DF49F8B4998DFBA24D0E94F0400EF6AA88B9EC56046829175579DD56F62" ma:contentTypeVersion="18" ma:contentTypeDescription="FIS official records per the Records and Retention policy.&#10;" ma:contentTypeScope="" ma:versionID="003d431b72b048a0a8de6b540c5cbdd6">
  <xsd:schema xmlns:xsd="http://www.w3.org/2001/XMLSchema" xmlns:xs="http://www.w3.org/2001/XMLSchema" xmlns:p="http://schemas.microsoft.com/office/2006/metadata/properties" xmlns:ns2="27be7644-ceb4-4b99-a982-54c24b0d5763" xmlns:ns3="f973b30c-1df3-4c2a-bca9-cf21b10eff93" xmlns:ns4="da2d9307-b2cc-4afe-9596-29bf38550d3c" targetNamespace="http://schemas.microsoft.com/office/2006/metadata/properties" ma:root="true" ma:fieldsID="9a5b38b3c82e31a9f808790e1f49f3f9" ns2:_="" ns3:_="" ns4:_="">
    <xsd:import namespace="27be7644-ceb4-4b99-a982-54c24b0d5763"/>
    <xsd:import namespace="f973b30c-1df3-4c2a-bca9-cf21b10eff93"/>
    <xsd:import namespace="da2d9307-b2cc-4afe-9596-29bf38550d3c"/>
    <xsd:element name="properties">
      <xsd:complexType>
        <xsd:sequence>
          <xsd:element name="documentManagement">
            <xsd:complexType>
              <xsd:all>
                <xsd:element ref="ns2:TaxCatchAll" minOccurs="0"/>
                <xsd:element ref="ns2:TaxCatchAllLabel" minOccurs="0"/>
                <xsd:element ref="ns2:p2ccda1aa538431ebdbd9aff2e618395" minOccurs="0"/>
                <xsd:element ref="ns2:m212503b6b334cf5939abe2139ab9989" minOccurs="0"/>
                <xsd:element ref="ns3:d85f6d7fdfbb4fcb9928e85e20829f11" minOccurs="0"/>
                <xsd:element ref="ns4:FIS_x0020_Templat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7be7644-ceb4-4b99-a982-54c24b0d5763" elementFormDefault="qualified">
    <xsd:import namespace="http://schemas.microsoft.com/office/2006/documentManagement/types"/>
    <xsd:import namespace="http://schemas.microsoft.com/office/infopath/2007/PartnerControls"/>
    <xsd:element name="TaxCatchAll" ma:index="8" nillable="true" ma:displayName="Taxonomy Catch All Column" ma:description="" ma:hidden="true" ma:list="{ee0b3923-50aa-4895-b825-540afbf82b57}" ma:internalName="TaxCatchAll" ma:showField="CatchAllData" ma:web="f973b30c-1df3-4c2a-bca9-cf21b10eff93">
      <xsd:complexType>
        <xsd:complexContent>
          <xsd:extension base="dms:MultiChoiceLookup">
            <xsd:sequence>
              <xsd:element name="Value" type="dms:Lookup" maxOccurs="unbounded" minOccurs="0" nillable="true"/>
            </xsd:sequence>
          </xsd:extension>
        </xsd:complexContent>
      </xsd:complexType>
    </xsd:element>
    <xsd:element name="TaxCatchAllLabel" ma:index="9" nillable="true" ma:displayName="Taxonomy Catch All Column1" ma:description="" ma:hidden="true" ma:list="{ee0b3923-50aa-4895-b825-540afbf82b57}" ma:internalName="TaxCatchAllLabel" ma:readOnly="true" ma:showField="CatchAllDataLabel" ma:web="f973b30c-1df3-4c2a-bca9-cf21b10eff93">
      <xsd:complexType>
        <xsd:complexContent>
          <xsd:extension base="dms:MultiChoiceLookup">
            <xsd:sequence>
              <xsd:element name="Value" type="dms:Lookup" maxOccurs="unbounded" minOccurs="0" nillable="true"/>
            </xsd:sequence>
          </xsd:extension>
        </xsd:complexContent>
      </xsd:complexType>
    </xsd:element>
    <xsd:element name="p2ccda1aa538431ebdbd9aff2e618395" ma:index="10" ma:taxonomy="true" ma:internalName="p2ccda1aa538431ebdbd9aff2e618395" ma:taxonomyFieldName="hubDataClassification" ma:displayName="Data Classification" ma:default="120;#Internal Use|c3cad031-fee6-47a9-aad0-2ffea30ffed6" ma:fieldId="{92ccda1a-a538-431e-bdbd-9aff2e618395}" ma:sspId="131c18cc-2474-4745-871d-6b663d645c63" ma:termSetId="eb0af5e7-1eeb-4e7f-b793-c64bc7a9f483" ma:anchorId="00000000-0000-0000-0000-000000000000" ma:open="false" ma:isKeyword="false">
      <xsd:complexType>
        <xsd:sequence>
          <xsd:element ref="pc:Terms" minOccurs="0" maxOccurs="1"/>
        </xsd:sequence>
      </xsd:complexType>
    </xsd:element>
    <xsd:element name="m212503b6b334cf5939abe2139ab9989" ma:index="12" ma:taxonomy="true" ma:internalName="m212503b6b334cf5939abe2139ab9989" ma:taxonomyFieldName="hubOfficialRecord" ma:displayName="Record Type" ma:default="118;#Discretionary|be304623-379d-4a0b-8bdf-b30f264f5d0f" ma:fieldId="{6212503b-6b33-4cf5-939a-be2139ab9989}" ma:sspId="131c18cc-2474-4745-871d-6b663d645c63" ma:termSetId="bd792795-f08d-4e72-bb89-f38d6c0b4877"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f973b30c-1df3-4c2a-bca9-cf21b10eff93" elementFormDefault="qualified">
    <xsd:import namespace="http://schemas.microsoft.com/office/2006/documentManagement/types"/>
    <xsd:import namespace="http://schemas.microsoft.com/office/infopath/2007/PartnerControls"/>
    <xsd:element name="d85f6d7fdfbb4fcb9928e85e20829f11" ma:index="14" ma:taxonomy="true" ma:internalName="d85f6d7fdfbb4fcb9928e85e20829f11" ma:taxonomyFieldName="ContentCategory1" ma:displayName="Content Category" ma:default="116;#General|df414748-05a1-4eef-b671-5b3efbbf31a9" ma:fieldId="{d85f6d7f-dfbb-4fcb-9928-e85e20829f11}" ma:sspId="131c18cc-2474-4745-871d-6b663d645c63" ma:termSetId="957a4a28-c6ea-4b9b-9330-da922fce844e" ma:anchorId="00000000-0000-0000-0000-000000000000" ma:open="fals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da2d9307-b2cc-4afe-9596-29bf38550d3c" elementFormDefault="qualified">
    <xsd:import namespace="http://schemas.microsoft.com/office/2006/documentManagement/types"/>
    <xsd:import namespace="http://schemas.microsoft.com/office/infopath/2007/PartnerControls"/>
    <xsd:element name="FIS_x0020_Templates" ma:index="16" nillable="true" ma:displayName="FIS Templates" ma:default="Microsoft PowerPoint Templates" ma:format="Dropdown" ma:internalName="FIS_x0020_Templates">
      <xsd:simpleType>
        <xsd:restriction base="dms:Choice">
          <xsd:enumeration value="Microsoft PowerPoint Template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5.xml><?xml version="1.0" encoding="utf-8"?>
<p:properties xmlns:p="http://schemas.microsoft.com/office/2006/metadata/properties" xmlns:xsi="http://www.w3.org/2001/XMLSchema-instance" xmlns:pc="http://schemas.microsoft.com/office/infopath/2007/PartnerControls">
  <documentManagement>
    <m212503b6b334cf5939abe2139ab9989 xmlns="27be7644-ceb4-4b99-a982-54c24b0d5763">
      <Terms xmlns="http://schemas.microsoft.com/office/infopath/2007/PartnerControls">
        <TermInfo xmlns="http://schemas.microsoft.com/office/infopath/2007/PartnerControls">
          <TermName xmlns="http://schemas.microsoft.com/office/infopath/2007/PartnerControls">Discretionary</TermName>
          <TermId xmlns="http://schemas.microsoft.com/office/infopath/2007/PartnerControls">be304623-379d-4a0b-8bdf-b30f264f5d0f</TermId>
        </TermInfo>
      </Terms>
    </m212503b6b334cf5939abe2139ab9989>
    <p2ccda1aa538431ebdbd9aff2e618395 xmlns="27be7644-ceb4-4b99-a982-54c24b0d5763">
      <Terms xmlns="http://schemas.microsoft.com/office/infopath/2007/PartnerControls">
        <TermInfo xmlns="http://schemas.microsoft.com/office/infopath/2007/PartnerControls">
          <TermName xmlns="http://schemas.microsoft.com/office/infopath/2007/PartnerControls">Internal Use</TermName>
          <TermId xmlns="http://schemas.microsoft.com/office/infopath/2007/PartnerControls">c3cad031-fee6-47a9-aad0-2ffea30ffed6</TermId>
        </TermInfo>
      </Terms>
    </p2ccda1aa538431ebdbd9aff2e618395>
    <d85f6d7fdfbb4fcb9928e85e20829f11 xmlns="f973b30c-1df3-4c2a-bca9-cf21b10eff93">
      <Terms xmlns="http://schemas.microsoft.com/office/infopath/2007/PartnerControls">
        <TermInfo xmlns="http://schemas.microsoft.com/office/infopath/2007/PartnerControls">
          <TermName xmlns="http://schemas.microsoft.com/office/infopath/2007/PartnerControls">General</TermName>
          <TermId xmlns="http://schemas.microsoft.com/office/infopath/2007/PartnerControls">df414748-05a1-4eef-b671-5b3efbbf31a9</TermId>
        </TermInfo>
      </Terms>
    </d85f6d7fdfbb4fcb9928e85e20829f11>
    <FIS_x0020_Templates xmlns="da2d9307-b2cc-4afe-9596-29bf38550d3c">Microsoft PowerPoint Templates</FIS_x0020_Templates>
    <TaxCatchAll xmlns="27be7644-ceb4-4b99-a982-54c24b0d5763">
      <Value>120</Value>
      <Value>118</Value>
      <Value>116</Value>
    </TaxCatchAll>
  </documentManagement>
</p:properties>
</file>

<file path=customXml/itemProps1.xml><?xml version="1.0" encoding="utf-8"?>
<ds:datastoreItem xmlns:ds="http://schemas.openxmlformats.org/officeDocument/2006/customXml" ds:itemID="{A6FC0AE1-B724-4DA0-A335-72313303D65D}">
  <ds:schemaRefs>
    <ds:schemaRef ds:uri="http://schemas.microsoft.com/office/2006/metadata/customXsn"/>
  </ds:schemaRefs>
</ds:datastoreItem>
</file>

<file path=customXml/itemProps2.xml><?xml version="1.0" encoding="utf-8"?>
<ds:datastoreItem xmlns:ds="http://schemas.openxmlformats.org/officeDocument/2006/customXml" ds:itemID="{056E7207-F3F6-4086-BBAD-0630C6943116}">
  <ds:schemaRefs>
    <ds:schemaRef ds:uri="Microsoft.SharePoint.Taxonomy.ContentTypeSync"/>
  </ds:schemaRefs>
</ds:datastoreItem>
</file>

<file path=customXml/itemProps3.xml><?xml version="1.0" encoding="utf-8"?>
<ds:datastoreItem xmlns:ds="http://schemas.openxmlformats.org/officeDocument/2006/customXml" ds:itemID="{AED57398-8543-40B5-B208-44603FB04A21}">
  <ds:schemaRefs>
    <ds:schemaRef ds:uri="http://schemas.microsoft.com/sharepoint/v3/contenttype/forms"/>
  </ds:schemaRefs>
</ds:datastoreItem>
</file>

<file path=customXml/itemProps4.xml><?xml version="1.0" encoding="utf-8"?>
<ds:datastoreItem xmlns:ds="http://schemas.openxmlformats.org/officeDocument/2006/customXml" ds:itemID="{2800E8D7-CEF5-44AE-AF8A-3AD150A9BF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7be7644-ceb4-4b99-a982-54c24b0d5763"/>
    <ds:schemaRef ds:uri="f973b30c-1df3-4c2a-bca9-cf21b10eff93"/>
    <ds:schemaRef ds:uri="da2d9307-b2cc-4afe-9596-29bf38550d3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5.xml><?xml version="1.0" encoding="utf-8"?>
<ds:datastoreItem xmlns:ds="http://schemas.openxmlformats.org/officeDocument/2006/customXml" ds:itemID="{CD2A9F9A-050F-4963-A0D0-1F0B00A6E460}">
  <ds:schemaRefs>
    <ds:schemaRef ds:uri="http://purl.org/dc/elements/1.1/"/>
    <ds:schemaRef ds:uri="f973b30c-1df3-4c2a-bca9-cf21b10eff93"/>
    <ds:schemaRef ds:uri="http://schemas.microsoft.com/office/2006/metadata/properties"/>
    <ds:schemaRef ds:uri="http://purl.org/dc/terms/"/>
    <ds:schemaRef ds:uri="da2d9307-b2cc-4afe-9596-29bf38550d3c"/>
    <ds:schemaRef ds:uri="http://schemas.openxmlformats.org/package/2006/metadata/core-properties"/>
    <ds:schemaRef ds:uri="http://schemas.microsoft.com/office/2006/documentManagement/types"/>
    <ds:schemaRef ds:uri="http://schemas.microsoft.com/office/infopath/2007/PartnerControls"/>
    <ds:schemaRef ds:uri="27be7644-ceb4-4b99-a982-54c24b0d5763"/>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FIS 16x9 Presentation and Toolkit</Template>
  <TotalTime>6541</TotalTime>
  <Words>467</Words>
  <Application>Microsoft Office PowerPoint</Application>
  <PresentationFormat>On-screen Show (16:9)</PresentationFormat>
  <Paragraphs>68</Paragraphs>
  <Slides>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9</vt:i4>
      </vt:variant>
    </vt:vector>
  </HeadingPairs>
  <TitlesOfParts>
    <vt:vector size="16" baseType="lpstr">
      <vt:lpstr>Arial</vt:lpstr>
      <vt:lpstr>Arial Black</vt:lpstr>
      <vt:lpstr>Calibri</vt:lpstr>
      <vt:lpstr>Lucida Grande</vt:lpstr>
      <vt:lpstr>Symbol</vt:lpstr>
      <vt:lpstr>Wingdings</vt:lpstr>
      <vt:lpstr>FIS</vt:lpstr>
      <vt:lpstr>Devops – CI/CD     case-study</vt:lpstr>
      <vt:lpstr>Agenda         </vt:lpstr>
      <vt:lpstr>FIS DevOps Training     </vt:lpstr>
      <vt:lpstr>PowerPoint Presentation</vt:lpstr>
      <vt:lpstr>FIS DevOps Training  </vt:lpstr>
      <vt:lpstr>FIS DevOps Training  </vt:lpstr>
      <vt:lpstr>Conclusion    </vt:lpstr>
      <vt:lpstr>PowerPoint Presentation</vt:lpstr>
      <vt:lpstr>PowerPoint Presentation</vt:lpstr>
    </vt:vector>
  </TitlesOfParts>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FIS 16x9 Basic Template</dc:title>
  <dc:creator>FIS</dc:creator>
  <cp:lastModifiedBy>Madduri, VenkateshReddy</cp:lastModifiedBy>
  <cp:revision>208</cp:revision>
  <dcterms:created xsi:type="dcterms:W3CDTF">2017-09-27T06:18:52Z</dcterms:created>
  <dcterms:modified xsi:type="dcterms:W3CDTF">2020-11-27T12:35:29Z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hubDataClassification">
    <vt:lpwstr>120;#Internal Use|c3cad031-fee6-47a9-aad0-2ffea30ffed6</vt:lpwstr>
  </property>
  <property fmtid="{D5CDD505-2E9C-101B-9397-08002B2CF9AE}" pid="3" name="hubOfficialRecord">
    <vt:lpwstr>118;#Discretionary|be304623-379d-4a0b-8bdf-b30f264f5d0f</vt:lpwstr>
  </property>
  <property fmtid="{D5CDD505-2E9C-101B-9397-08002B2CF9AE}" pid="4" name="ContentCategory1">
    <vt:lpwstr>116;#General|df414748-05a1-4eef-b671-5b3efbbf31a9</vt:lpwstr>
  </property>
  <property fmtid="{D5CDD505-2E9C-101B-9397-08002B2CF9AE}" pid="5" name="ContentTypeId">
    <vt:lpwstr>0x010100B1AF7E0DF49F8B4998DFBA24D0E94F0400EF6AA88B9EC56046829175579DD56F62</vt:lpwstr>
  </property>
</Properties>
</file>